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1255395"/>
            <a:ext cx="675322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520" y="3309620"/>
            <a:ext cx="69627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515745"/>
            <a:ext cx="1143952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7570" y="3999865"/>
            <a:ext cx="11063605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420" y="4712970"/>
            <a:ext cx="287591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9510" y="4596130"/>
            <a:ext cx="287591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420" y="5148580"/>
            <a:ext cx="509841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2057400"/>
            <a:ext cx="1020127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5745" y="3867785"/>
            <a:ext cx="2604135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04640" y="3970655"/>
            <a:ext cx="2604135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5745" y="4505325"/>
            <a:ext cx="4291965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03020"/>
            <a:ext cx="11534775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0935" y="2545715"/>
            <a:ext cx="224790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12820" y="2517775"/>
            <a:ext cx="224790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0935" y="3047365"/>
            <a:ext cx="266001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4920" y="3549015"/>
            <a:ext cx="307213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820" y="4618355"/>
            <a:ext cx="257556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8835" y="4562475"/>
            <a:ext cx="257556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3465" y="5200015"/>
            <a:ext cx="408495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58585" y="4665345"/>
            <a:ext cx="257556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18600" y="4609465"/>
            <a:ext cx="257556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93230" y="5247005"/>
            <a:ext cx="408495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52370" y="5616575"/>
            <a:ext cx="68199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98160" y="5663565"/>
            <a:ext cx="68199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652270"/>
            <a:ext cx="116490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6125" y="3756025"/>
            <a:ext cx="301688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135" y="4215765"/>
            <a:ext cx="301688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125" y="4731385"/>
            <a:ext cx="575564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2026-02-02T09:38:27Z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