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8" r:id="rId23"/>
    <p:sldId id="379" r:id="rId24"/>
    <p:sldId id="380" r:id="rId25"/>
    <p:sldId id="381" r:id="rId26"/>
    <p:sldId id="382" r:id="rId27"/>
    <p:sldId id="377" r:id="rId28"/>
    <p:sldId id="362" r:id="rId29"/>
    <p:sldId id="383" r:id="rId30"/>
    <p:sldId id="384" r:id="rId31"/>
    <p:sldId id="385" r:id="rId32"/>
    <p:sldId id="386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1180" y="2861945"/>
            <a:ext cx="60102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535" y="2406650"/>
            <a:ext cx="1163955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59400" y="3260725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633220"/>
            <a:ext cx="108299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180" y="1252855"/>
            <a:ext cx="10496550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80180" y="3317240"/>
            <a:ext cx="15303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40825" y="3307715"/>
            <a:ext cx="15303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0180" y="4177030"/>
            <a:ext cx="15303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0825" y="4177030"/>
            <a:ext cx="15303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96970" y="5320665"/>
            <a:ext cx="1530350" cy="133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7435" y="5245100"/>
            <a:ext cx="1530350" cy="133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605" y="1222375"/>
            <a:ext cx="10620375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3955" y="3742690"/>
            <a:ext cx="2976880" cy="2618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07740" y="2108200"/>
            <a:ext cx="205930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3075" y="3071495"/>
            <a:ext cx="2976880" cy="3713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6155" y="2977515"/>
            <a:ext cx="3933825" cy="380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95080" y="2070100"/>
            <a:ext cx="205930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0" y="1590040"/>
            <a:ext cx="9867900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230" y="2505075"/>
            <a:ext cx="2767965" cy="3827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38170" y="1590040"/>
            <a:ext cx="214503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1150" y="2646680"/>
            <a:ext cx="2767965" cy="3827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9910" y="2684780"/>
            <a:ext cx="3892550" cy="3827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15985" y="1656080"/>
            <a:ext cx="214503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320" y="1510665"/>
            <a:ext cx="9239250" cy="525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975" y="450850"/>
            <a:ext cx="49244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685925"/>
            <a:ext cx="10544175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16320" y="1685925"/>
            <a:ext cx="148399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0690" y="2659380"/>
            <a:ext cx="148399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5155" y="3632835"/>
            <a:ext cx="216471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4085" y="4474210"/>
            <a:ext cx="216471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85900"/>
            <a:ext cx="1161097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2970" y="1590675"/>
            <a:ext cx="530542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1675130"/>
            <a:ext cx="489585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17955"/>
            <a:ext cx="115062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90725"/>
            <a:ext cx="115062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87030" y="3128010"/>
            <a:ext cx="178562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90085" y="4083050"/>
            <a:ext cx="178562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204720"/>
            <a:ext cx="1152525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242060"/>
            <a:ext cx="10248900" cy="54978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995" y="1727835"/>
            <a:ext cx="8972550" cy="456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49375"/>
            <a:ext cx="11563350" cy="4667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67070" y="1349375"/>
            <a:ext cx="148463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06185" y="2228850"/>
            <a:ext cx="148463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1530" y="3291205"/>
            <a:ext cx="148463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8265" y="3290570"/>
            <a:ext cx="148463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9765" y="5232400"/>
            <a:ext cx="148463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74775"/>
            <a:ext cx="11496675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576070"/>
            <a:ext cx="9925050" cy="3705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1695" y="2640965"/>
            <a:ext cx="3241675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17035" y="2631440"/>
            <a:ext cx="3241675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3475" y="4194175"/>
            <a:ext cx="8241030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99945"/>
            <a:ext cx="1163955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743075"/>
            <a:ext cx="999172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385570"/>
            <a:ext cx="10848975" cy="4086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1195" y="1385570"/>
            <a:ext cx="721106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0835" y="2151380"/>
            <a:ext cx="347789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1530" y="2104390"/>
            <a:ext cx="516001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195" y="3036570"/>
            <a:ext cx="59912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7350" y="3887470"/>
            <a:ext cx="11056620" cy="183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90675"/>
            <a:ext cx="1147762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240" y="1499235"/>
            <a:ext cx="10772775" cy="4924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9140" y="1317625"/>
            <a:ext cx="843026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0240" y="2234565"/>
            <a:ext cx="843026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150" y="3094355"/>
            <a:ext cx="843026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880" y="4048760"/>
            <a:ext cx="843026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7345" y="4937760"/>
            <a:ext cx="1152017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590675"/>
            <a:ext cx="114014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69710" y="2570480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28555" y="2513965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3285" y="3610610"/>
            <a:ext cx="12287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85" y="1463675"/>
            <a:ext cx="1152525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8970" y="1362075"/>
            <a:ext cx="8353425" cy="4133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16735" y="1203960"/>
            <a:ext cx="85337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0990" y="2120265"/>
            <a:ext cx="85337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5425" y="3037205"/>
            <a:ext cx="85337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9385" y="3877945"/>
            <a:ext cx="85337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8630" y="4870450"/>
            <a:ext cx="85337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038350"/>
            <a:ext cx="1153477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24980" y="2038350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98595" y="3037205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5940" y="4035425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000250"/>
            <a:ext cx="1149667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02495" y="2958465"/>
            <a:ext cx="128524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28775"/>
            <a:ext cx="115443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56345" y="3554095"/>
            <a:ext cx="180403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91330" y="4445000"/>
            <a:ext cx="180403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235075"/>
            <a:ext cx="11439525" cy="53841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71185" y="4224655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124075"/>
            <a:ext cx="1157287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16480" y="3846830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461770"/>
            <a:ext cx="1034415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2026-02-02T12:34:01Z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