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2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3370580"/>
            <a:ext cx="79629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23645"/>
            <a:ext cx="114585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023745"/>
            <a:ext cx="1070610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195" y="2023745"/>
            <a:ext cx="55086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965" y="3032760"/>
            <a:ext cx="8268335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6210"/>
            <a:ext cx="115062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21435"/>
            <a:ext cx="10115550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230" y="1321435"/>
            <a:ext cx="59899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8225" y="2275840"/>
            <a:ext cx="59899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545" y="3391535"/>
            <a:ext cx="112071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790" y="4497070"/>
            <a:ext cx="112071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165" y="5300980"/>
            <a:ext cx="112071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8750"/>
            <a:ext cx="115538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928495"/>
            <a:ext cx="102870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1537970"/>
            <a:ext cx="8505825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2920" y="1392555"/>
            <a:ext cx="6368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0500" y="2423160"/>
            <a:ext cx="6368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090" y="3632835"/>
            <a:ext cx="6368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6180" y="4526915"/>
            <a:ext cx="89573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995" y="1814195"/>
            <a:ext cx="873442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714500"/>
            <a:ext cx="103727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9320" y="2773045"/>
            <a:ext cx="3298190" cy="273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2775" y="1932305"/>
            <a:ext cx="303276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1815" y="2734945"/>
            <a:ext cx="3298190" cy="273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5270" y="1894205"/>
            <a:ext cx="303276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647825"/>
            <a:ext cx="1026795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360" y="3000375"/>
            <a:ext cx="3534410" cy="2796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8975" y="2026920"/>
            <a:ext cx="21545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10" y="3009900"/>
            <a:ext cx="3534410" cy="2796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9925" y="2036445"/>
            <a:ext cx="21545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6120" y="2743835"/>
            <a:ext cx="3534410" cy="2796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58935" y="1913255"/>
            <a:ext cx="21545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223645"/>
            <a:ext cx="111061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5060" y="2546350"/>
            <a:ext cx="6883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24050"/>
            <a:ext cx="1145857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0545" y="2886710"/>
            <a:ext cx="6883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95095"/>
            <a:ext cx="11458575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6985" y="3434715"/>
            <a:ext cx="6883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23645"/>
            <a:ext cx="1146810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2576195"/>
            <a:ext cx="6619875" cy="170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6080" y="2461260"/>
            <a:ext cx="5829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3345" y="3548380"/>
            <a:ext cx="5829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2026-02-02T10:05:34Z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