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58" r:id="rId5"/>
    <p:sldId id="359" r:id="rId6"/>
    <p:sldId id="360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6630" y="1288415"/>
            <a:ext cx="6886575" cy="1524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3342005"/>
            <a:ext cx="826770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557655"/>
            <a:ext cx="11563350" cy="4419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78430" y="2963545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63540" y="2916555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01230" y="2963545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33760" y="2963545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30525" y="3938905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00800" y="3994785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51520" y="3938905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79880" y="4457065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76665" y="4982210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042150" y="5459095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454150"/>
            <a:ext cx="11087100" cy="4457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28570" y="3152140"/>
            <a:ext cx="116649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39965" y="3143250"/>
            <a:ext cx="116649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8890" y="4511040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37965" y="5092065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43770" y="5092065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647825"/>
            <a:ext cx="11572875" cy="3562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0720" y="2691765"/>
            <a:ext cx="6671945" cy="1483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9195" y="2691765"/>
            <a:ext cx="4352925" cy="216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1075" y="2061845"/>
            <a:ext cx="1022985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0210" y="2722880"/>
            <a:ext cx="1695450" cy="1562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1100" y="2713355"/>
            <a:ext cx="1695450" cy="1562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5475" y="2722880"/>
            <a:ext cx="1695450" cy="1562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90320" y="4398010"/>
            <a:ext cx="335534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91</cp:revision>
  <dcterms:created xsi:type="dcterms:W3CDTF">2015-09-16T06:44:00Z</dcterms:created>
  <dcterms:modified xsi:type="dcterms:W3CDTF">2026-02-02T11:33:39Z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