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58" r:id="rId5"/>
    <p:sldId id="359" r:id="rId6"/>
    <p:sldId id="360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9735" y="1210945"/>
            <a:ext cx="5419725" cy="1581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6165" y="3316605"/>
            <a:ext cx="469582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1528445"/>
            <a:ext cx="11163300" cy="3800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30275" y="4812665"/>
            <a:ext cx="40068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690370"/>
            <a:ext cx="11010900" cy="3476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81425" y="2392680"/>
            <a:ext cx="596646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88080" y="3105785"/>
            <a:ext cx="596646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4224020"/>
            <a:ext cx="9163050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1330" y="1479550"/>
            <a:ext cx="11229975" cy="4314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1860" y="3302635"/>
            <a:ext cx="4757420" cy="574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2205" y="5366385"/>
            <a:ext cx="8943975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666875"/>
            <a:ext cx="11715750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2885" y="4600575"/>
            <a:ext cx="952500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2026-02-02T09:14:19Z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