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695" y="2555240"/>
            <a:ext cx="665797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28750"/>
            <a:ext cx="11572875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47690" y="3136265"/>
            <a:ext cx="37331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12635" y="4005580"/>
            <a:ext cx="37331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28090"/>
            <a:ext cx="11534775" cy="5572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63800" y="2616200"/>
            <a:ext cx="7947660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625" y="3778250"/>
            <a:ext cx="340169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25" y="4599940"/>
            <a:ext cx="3656965" cy="168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625" y="6412865"/>
            <a:ext cx="340169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0315" y="3778250"/>
            <a:ext cx="340169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0315" y="4599940"/>
            <a:ext cx="3656965" cy="168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30315" y="6412865"/>
            <a:ext cx="340169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09370"/>
            <a:ext cx="11544300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9985" y="3863975"/>
            <a:ext cx="397764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470" y="4544695"/>
            <a:ext cx="397764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9985" y="5000625"/>
            <a:ext cx="77298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19300"/>
            <a:ext cx="109251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090" y="3315970"/>
            <a:ext cx="372237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9465" y="3873500"/>
            <a:ext cx="372237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090" y="4431030"/>
            <a:ext cx="532003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28470"/>
            <a:ext cx="1089660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8220" y="3571240"/>
            <a:ext cx="405447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6160" y="4147185"/>
            <a:ext cx="405447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150" y="4657725"/>
            <a:ext cx="76555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666875"/>
            <a:ext cx="108489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1115" y="3457575"/>
            <a:ext cx="478091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2540" y="4072255"/>
            <a:ext cx="478091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4915" y="4662170"/>
            <a:ext cx="478091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2023745"/>
            <a:ext cx="1047750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1115" y="3325495"/>
            <a:ext cx="407289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6975" y="3845560"/>
            <a:ext cx="407289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1115" y="4431665"/>
            <a:ext cx="40728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99895"/>
            <a:ext cx="1091565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4715" y="3524250"/>
            <a:ext cx="23437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76600" y="3590290"/>
            <a:ext cx="23437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5" y="4138930"/>
            <a:ext cx="23437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6460" y="4148455"/>
            <a:ext cx="23437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740" y="4810125"/>
            <a:ext cx="475361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85925"/>
            <a:ext cx="1164907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185" y="3523615"/>
            <a:ext cx="25698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81985" y="3542665"/>
            <a:ext cx="25698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45" y="4204335"/>
            <a:ext cx="33921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45" y="4719320"/>
            <a:ext cx="25698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73810"/>
            <a:ext cx="11534775" cy="502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45915" y="196405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07655" y="1945005"/>
            <a:ext cx="8115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5265" y="2512695"/>
            <a:ext cx="8115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5205" y="2512695"/>
            <a:ext cx="8115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3995" y="3117215"/>
            <a:ext cx="8115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6945" y="3060700"/>
            <a:ext cx="8115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95340" y="3835400"/>
            <a:ext cx="8115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23995" y="4657725"/>
            <a:ext cx="8115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31410" y="5915660"/>
            <a:ext cx="8115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13675" y="5915660"/>
            <a:ext cx="8115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280795"/>
            <a:ext cx="10915650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82135" y="404368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570" y="1938020"/>
            <a:ext cx="5238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770" y="1965960"/>
            <a:ext cx="52387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885" y="1938020"/>
            <a:ext cx="523875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570" y="2703830"/>
            <a:ext cx="523875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770" y="2703830"/>
            <a:ext cx="523875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0665" y="2703830"/>
            <a:ext cx="523875" cy="5619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257540" y="45732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65045" y="518922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9160" y="510413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781175"/>
            <a:ext cx="11001375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9585" y="235140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8710" y="348615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2105" y="355219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7330" y="411924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6390" y="468947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79550"/>
            <a:ext cx="115824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3622040"/>
            <a:ext cx="10963275" cy="148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32170" y="218567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9410" y="424624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2129155"/>
            <a:ext cx="961072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24375" y="221996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115" y="1456055"/>
            <a:ext cx="108870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15" y="4632960"/>
            <a:ext cx="10887075" cy="144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1410" y="1954530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2255" y="5163185"/>
            <a:ext cx="6896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238885"/>
            <a:ext cx="11591925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0495" y="2408555"/>
            <a:ext cx="81280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75585" y="3013710"/>
            <a:ext cx="81280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9730" y="2408555"/>
            <a:ext cx="81280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9255" y="3013710"/>
            <a:ext cx="81280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8015" y="2408555"/>
            <a:ext cx="81280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9440" y="3013710"/>
            <a:ext cx="81280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22000" y="2408555"/>
            <a:ext cx="81280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41050" y="3013710"/>
            <a:ext cx="81280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7450" y="4478655"/>
            <a:ext cx="1870710" cy="2173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73325" y="4072255"/>
            <a:ext cx="11995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04690" y="4408805"/>
            <a:ext cx="1870710" cy="2173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90565" y="4002405"/>
            <a:ext cx="11995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90485" y="4408805"/>
            <a:ext cx="1870710" cy="2173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91650" y="4002405"/>
            <a:ext cx="11995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71355" y="4544060"/>
            <a:ext cx="2320925" cy="2173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2147570"/>
            <a:ext cx="10591800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4715" y="2900045"/>
            <a:ext cx="1776095" cy="224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6925" y="2147570"/>
            <a:ext cx="14732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7815" y="2767330"/>
            <a:ext cx="1776095" cy="224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0025" y="2014855"/>
            <a:ext cx="14732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4420" y="2823845"/>
            <a:ext cx="1776095" cy="224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6040" y="2042795"/>
            <a:ext cx="14732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19565" y="2704465"/>
            <a:ext cx="2295525" cy="224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2026-02-02T03:27:47Z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