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3715" y="1298575"/>
            <a:ext cx="53911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014980"/>
            <a:ext cx="62674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8925"/>
            <a:ext cx="115824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56940" y="2944495"/>
            <a:ext cx="10064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2545" y="3056890"/>
            <a:ext cx="10064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1245" y="3490595"/>
            <a:ext cx="69723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1935" y="4090670"/>
            <a:ext cx="69723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4505" y="4578350"/>
            <a:ext cx="69723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9710" y="5103495"/>
            <a:ext cx="69723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1075" y="5103495"/>
            <a:ext cx="69723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95145"/>
            <a:ext cx="1153477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3035" y="241935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3725" y="29356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3830" y="293751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835" y="345376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6585" y="338582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6875" y="397192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7735" y="397192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0135" y="45440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38325"/>
            <a:ext cx="1160145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61475" y="326390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3105" y="2597785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1290" y="258826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3105" y="4015105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1290" y="395859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1475" y="258826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26880" y="395859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3105" y="326390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5885" y="3263900"/>
            <a:ext cx="641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819275"/>
            <a:ext cx="108680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585" y="3190875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