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085" y="3420745"/>
            <a:ext cx="46863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952625"/>
            <a:ext cx="108204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8800" y="1903730"/>
            <a:ext cx="3466465" cy="96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5800" y="2945130"/>
            <a:ext cx="4231640" cy="96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23975"/>
            <a:ext cx="1054417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9555" y="3689985"/>
            <a:ext cx="877570" cy="882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64615"/>
            <a:ext cx="114109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537970"/>
            <a:ext cx="104394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2465" y="1346200"/>
            <a:ext cx="5271770" cy="882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0205" y="2565400"/>
            <a:ext cx="5271770" cy="882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740" y="3482340"/>
            <a:ext cx="6065520" cy="189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4235" y="1433830"/>
            <a:ext cx="59467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1456690"/>
            <a:ext cx="115062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860" y="1229360"/>
            <a:ext cx="691515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860" y="1010285"/>
            <a:ext cx="7134225" cy="580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1278890"/>
            <a:ext cx="11487150" cy="5162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65370" y="444055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12430" y="447865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1345" y="559371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2250" y="5707380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7470"/>
            <a:ext cx="10763250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6050" y="3627755"/>
            <a:ext cx="207391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5110" y="3552190"/>
            <a:ext cx="207391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85875"/>
            <a:ext cx="106203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71345"/>
            <a:ext cx="11515725" cy="3114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891270" y="1871345"/>
            <a:ext cx="1355090" cy="69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7560" y="3024505"/>
            <a:ext cx="1355090" cy="69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7555" y="3083560"/>
            <a:ext cx="1355090" cy="69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3980" y="4189095"/>
            <a:ext cx="1355090" cy="69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95450"/>
            <a:ext cx="116014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1532255"/>
            <a:ext cx="105441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" y="1617345"/>
            <a:ext cx="432435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095" y="1703070"/>
            <a:ext cx="506730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2180" y="4899660"/>
            <a:ext cx="5280025" cy="882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22375"/>
            <a:ext cx="115347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0" y="3082925"/>
            <a:ext cx="6467475" cy="3706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50" y="3082925"/>
            <a:ext cx="6448425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52295"/>
            <a:ext cx="1151572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