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356" r:id="rId3"/>
    <p:sldId id="357" r:id="rId4"/>
    <p:sldId id="358" r:id="rId5"/>
    <p:sldId id="359" r:id="rId6"/>
    <p:sldId id="360" r:id="rId7"/>
    <p:sldId id="361" r:id="rId8"/>
    <p:sldId id="363" r:id="rId9"/>
    <p:sldId id="364" r:id="rId10"/>
    <p:sldId id="365" r:id="rId11"/>
    <p:sldId id="366" r:id="rId12"/>
    <p:sldId id="367" r:id="rId13"/>
    <p:sldId id="368" r:id="rId14"/>
    <p:sldId id="369" r:id="rId15"/>
    <p:sldId id="370" r:id="rId16"/>
    <p:sldId id="371" r:id="rId17"/>
    <p:sldId id="362" r:id="rId18"/>
    <p:sldId id="372" r:id="rId19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handoutMaster" Target="handoutMasters/handoutMaster1.xml"/><Relationship Id="rId20" Type="http://schemas.openxmlformats.org/officeDocument/2006/relationships/notesMaster" Target="notesMasters/notesMaster1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35885" y="1265555"/>
            <a:ext cx="6800850" cy="1485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38930" y="3284220"/>
            <a:ext cx="3914775" cy="847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6545" y="1403350"/>
            <a:ext cx="11496675" cy="437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28675" y="2414270"/>
            <a:ext cx="10534650" cy="2028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76300" y="1457325"/>
            <a:ext cx="10439400" cy="39433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64260" y="1544955"/>
            <a:ext cx="6480810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45210" y="2519045"/>
            <a:ext cx="6480810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1365" y="3605530"/>
            <a:ext cx="10885170" cy="21621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2900" y="1776095"/>
            <a:ext cx="11506200" cy="3305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48030" y="1303655"/>
            <a:ext cx="10696575" cy="48768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29920" y="1303655"/>
            <a:ext cx="5857240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21030" y="2305685"/>
            <a:ext cx="5857240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45465" y="3345815"/>
            <a:ext cx="6687820" cy="28346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1780" y="1456055"/>
            <a:ext cx="11649075" cy="411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09320" y="1938020"/>
            <a:ext cx="10372725" cy="2981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52245" y="2033270"/>
            <a:ext cx="9286875" cy="27908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395095" y="1913255"/>
            <a:ext cx="4874260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366520" y="2849245"/>
            <a:ext cx="8455025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00480" y="4031615"/>
            <a:ext cx="9097010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4325" y="1395095"/>
            <a:ext cx="11563350" cy="4895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76275" y="2118995"/>
            <a:ext cx="10839450" cy="26193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395095" y="2338705"/>
            <a:ext cx="1416050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209280" y="2272665"/>
            <a:ext cx="1416050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6395" y="1383030"/>
            <a:ext cx="11458575" cy="49530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9192895" y="2329815"/>
            <a:ext cx="820420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574790" y="4522470"/>
            <a:ext cx="820420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79010" y="5543550"/>
            <a:ext cx="820420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041130" y="5543550"/>
            <a:ext cx="820420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2900" y="2419350"/>
            <a:ext cx="11506200" cy="2019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28620" y="1466850"/>
            <a:ext cx="6334125" cy="3924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28775" y="2595245"/>
            <a:ext cx="8934450" cy="16668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546860" y="2595245"/>
            <a:ext cx="7398385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480820" y="3469640"/>
            <a:ext cx="7398385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1950" y="1866900"/>
            <a:ext cx="11468100" cy="3124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47420" y="1383030"/>
            <a:ext cx="10296525" cy="53435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28675" y="1261110"/>
            <a:ext cx="8125460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19150" y="2112010"/>
            <a:ext cx="8125460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4990" y="3032760"/>
            <a:ext cx="8125460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22275" y="4251960"/>
            <a:ext cx="8125460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54990" y="5215890"/>
            <a:ext cx="10689590" cy="15106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4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87</cp:revision>
  <dcterms:created xsi:type="dcterms:W3CDTF">2015-09-16T06:44:00Z</dcterms:created>
  <dcterms:modified xsi:type="dcterms:W3CDTF">2026-02-02T10:31:21Z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