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5110" y="1232535"/>
            <a:ext cx="89249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295" y="3344545"/>
            <a:ext cx="55911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943100"/>
            <a:ext cx="988695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640205"/>
            <a:ext cx="99250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" y="1400810"/>
            <a:ext cx="1228725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260" y="1238885"/>
            <a:ext cx="9725025" cy="5474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90</cp:revision>
  <dcterms:created xsi:type="dcterms:W3CDTF">2015-09-16T06:44:00Z</dcterms:created>
  <dcterms:modified xsi:type="dcterms:W3CDTF">2026-02-02T07:25:59Z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