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795" y="3291205"/>
            <a:ext cx="46005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66570"/>
            <a:ext cx="1088707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3345" y="3816985"/>
            <a:ext cx="4159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6465" y="4688840"/>
            <a:ext cx="4159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2845" y="2813050"/>
            <a:ext cx="4159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8560" y="3816985"/>
            <a:ext cx="4159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2845" y="4745990"/>
            <a:ext cx="4159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72260"/>
            <a:ext cx="1156335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1645" y="2025650"/>
            <a:ext cx="5391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7010" y="3348355"/>
            <a:ext cx="5391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3895" y="3808095"/>
            <a:ext cx="5391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020" y="1487805"/>
            <a:ext cx="106013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4375" y="3066415"/>
            <a:ext cx="3509645" cy="226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61885" y="3328035"/>
            <a:ext cx="3295015" cy="1267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00" y="2809875"/>
            <a:ext cx="11664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8865" y="4713605"/>
            <a:ext cx="11664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71650"/>
            <a:ext cx="1169670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195" y="3534410"/>
            <a:ext cx="225425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690" y="3918585"/>
            <a:ext cx="619315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690" y="4312920"/>
            <a:ext cx="619315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690" y="4717415"/>
            <a:ext cx="703707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2026-02-02T11:36:17Z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