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1515745"/>
            <a:ext cx="6200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138170"/>
            <a:ext cx="50673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19275"/>
            <a:ext cx="11610975" cy="321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68980" y="3159760"/>
            <a:ext cx="17697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3575" y="3694430"/>
            <a:ext cx="17697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9120" y="4172585"/>
            <a:ext cx="17697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7200" y="4631690"/>
            <a:ext cx="17697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95400"/>
            <a:ext cx="11468100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80655" y="171196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81385" y="272478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745" y="460057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73200"/>
            <a:ext cx="11477625" cy="4772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61605" y="244348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42630" y="385064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5670" y="434721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6145" y="490093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4580" y="580136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2608580"/>
            <a:ext cx="46101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05000"/>
            <a:ext cx="11515725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025" y="3634740"/>
            <a:ext cx="249174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025" y="4159885"/>
            <a:ext cx="652399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055" y="4592320"/>
            <a:ext cx="652399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