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7" r:id="rId9"/>
    <p:sldId id="368" r:id="rId10"/>
    <p:sldId id="369" r:id="rId11"/>
    <p:sldId id="363" r:id="rId12"/>
    <p:sldId id="364" r:id="rId13"/>
    <p:sldId id="365" r:id="rId14"/>
    <p:sldId id="366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1232535"/>
            <a:ext cx="89249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10" y="3376930"/>
            <a:ext cx="9258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259205"/>
            <a:ext cx="11410950" cy="5371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090" y="2051050"/>
            <a:ext cx="8448675" cy="406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49705"/>
            <a:ext cx="1144905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140" y="3320415"/>
            <a:ext cx="42513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3235" y="3320415"/>
            <a:ext cx="42513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170" y="4312285"/>
            <a:ext cx="10923270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238885"/>
            <a:ext cx="115347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" y="5933440"/>
            <a:ext cx="10401300" cy="80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0715" y="4100195"/>
            <a:ext cx="158623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3050" y="4980940"/>
            <a:ext cx="195453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2975" y="5790565"/>
            <a:ext cx="195453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286510"/>
            <a:ext cx="10391775" cy="55200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245" y="1463040"/>
            <a:ext cx="79184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2245" y="2445385"/>
            <a:ext cx="7918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245" y="2993390"/>
            <a:ext cx="7918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245" y="3910330"/>
            <a:ext cx="7918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8580" y="4978400"/>
            <a:ext cx="7918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26185"/>
            <a:ext cx="115252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905000"/>
            <a:ext cx="102489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634490"/>
            <a:ext cx="102012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299210"/>
            <a:ext cx="102203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80" y="5067300"/>
            <a:ext cx="9353550" cy="139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41625" y="343471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0055" y="351917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790" y="355663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1210" y="351917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6630" y="367982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33635" y="365188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296035"/>
            <a:ext cx="10868025" cy="5347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668780"/>
            <a:ext cx="9401175" cy="453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71650"/>
            <a:ext cx="1154430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97265" y="177165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1360" y="3454400"/>
            <a:ext cx="1822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8455" y="3454400"/>
            <a:ext cx="1822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3030" y="4371340"/>
            <a:ext cx="1822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2160" y="4371340"/>
            <a:ext cx="1822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0020"/>
            <a:ext cx="115252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3124835"/>
            <a:ext cx="1164907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86275" y="2332355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157095"/>
            <a:ext cx="94488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2026-02-02T10:34:25Z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