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625" y="3427095"/>
            <a:ext cx="7067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81125"/>
            <a:ext cx="11287125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6695" y="3244850"/>
            <a:ext cx="4495800" cy="245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1865" y="3017520"/>
            <a:ext cx="4495800" cy="245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78915"/>
            <a:ext cx="115824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5510" y="2963545"/>
            <a:ext cx="562102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9190" y="368554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6165" y="376047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125" y="5102225"/>
            <a:ext cx="45802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165" y="5549900"/>
            <a:ext cx="45802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25430" y="2129790"/>
            <a:ext cx="641350" cy="153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81150"/>
            <a:ext cx="115062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57070"/>
            <a:ext cx="116109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2640" y="3676015"/>
            <a:ext cx="40919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8185" y="4060825"/>
            <a:ext cx="40919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720" y="4379595"/>
            <a:ext cx="64643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2026-02-02T11:34:48Z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