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3" r:id="rId8"/>
    <p:sldId id="364" r:id="rId9"/>
    <p:sldId id="365" r:id="rId10"/>
    <p:sldId id="366" r:id="rId11"/>
    <p:sldId id="367" r:id="rId12"/>
    <p:sldId id="368" r:id="rId13"/>
    <p:sldId id="361" r:id="rId14"/>
    <p:sldId id="362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390" y="1261110"/>
            <a:ext cx="678180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045" y="3361055"/>
            <a:ext cx="47148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428875"/>
            <a:ext cx="10887075" cy="2000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145" y="2502535"/>
            <a:ext cx="10887075" cy="208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49375"/>
            <a:ext cx="1148715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428750"/>
            <a:ext cx="9334500" cy="4000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8750" y="1428750"/>
            <a:ext cx="3420745" cy="1192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3840" y="2752090"/>
            <a:ext cx="3420745" cy="1192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6035" y="4112895"/>
            <a:ext cx="9583420" cy="1192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433195"/>
            <a:ext cx="1169670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350" y="2762250"/>
            <a:ext cx="460057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435735"/>
            <a:ext cx="11515725" cy="4781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0715" y="3930015"/>
            <a:ext cx="1473835" cy="96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6955" y="3930015"/>
            <a:ext cx="1473835" cy="96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671445"/>
            <a:ext cx="11334750" cy="1514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94850" y="2671445"/>
            <a:ext cx="1047750" cy="170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47800"/>
            <a:ext cx="1068705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1245235"/>
            <a:ext cx="980122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645" y="2673985"/>
            <a:ext cx="10963275" cy="4114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00095" y="1245235"/>
            <a:ext cx="708025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4530" y="2029460"/>
            <a:ext cx="708025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6390" y="2029460"/>
            <a:ext cx="708025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59875" y="1245235"/>
            <a:ext cx="708025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38575" y="3693160"/>
            <a:ext cx="708025" cy="162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35870" y="3625850"/>
            <a:ext cx="708025" cy="162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2555" y="5252720"/>
            <a:ext cx="708025" cy="162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14660" y="5161915"/>
            <a:ext cx="708025" cy="162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89685"/>
            <a:ext cx="11487150" cy="5038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04315" y="3656965"/>
            <a:ext cx="4298950" cy="1334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6890" y="3647440"/>
            <a:ext cx="4298950" cy="1334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5540" y="5121910"/>
            <a:ext cx="6953885" cy="1334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271270"/>
            <a:ext cx="1144905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297305"/>
            <a:ext cx="11353800" cy="5362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9635" y="3136265"/>
            <a:ext cx="3438525" cy="1221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0405" y="4534535"/>
            <a:ext cx="11149965" cy="2232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20165"/>
            <a:ext cx="11496675" cy="5334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6605" y="3060065"/>
            <a:ext cx="3429635" cy="132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7830" y="4609465"/>
            <a:ext cx="11614150" cy="2146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349375"/>
            <a:ext cx="11477625" cy="5343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05330" y="5347970"/>
            <a:ext cx="70802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05330" y="6172200"/>
            <a:ext cx="70802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10945"/>
            <a:ext cx="11506200" cy="4333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4545" y="2880995"/>
            <a:ext cx="11045190" cy="1400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8505" y="4459605"/>
            <a:ext cx="11045190" cy="1400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96</cp:revision>
  <dcterms:created xsi:type="dcterms:W3CDTF">2015-09-16T06:44:00Z</dcterms:created>
  <dcterms:modified xsi:type="dcterms:W3CDTF">2026-02-02T12:13:16Z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