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2565" y="1595755"/>
            <a:ext cx="38957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71495"/>
            <a:ext cx="52578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400175"/>
            <a:ext cx="10277475" cy="436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3120" y="2324100"/>
            <a:ext cx="62268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9615" y="3189605"/>
            <a:ext cx="622681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940" y="4134485"/>
            <a:ext cx="10697210" cy="180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52600"/>
            <a:ext cx="1153477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75" y="1171575"/>
            <a:ext cx="6953250" cy="451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24760" y="1312545"/>
            <a:ext cx="4913630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4760" y="2843530"/>
            <a:ext cx="4913630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4760" y="4307205"/>
            <a:ext cx="7124700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18920"/>
            <a:ext cx="116967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324610"/>
            <a:ext cx="10258425" cy="541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4525" y="4100830"/>
            <a:ext cx="66141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585" y="5036820"/>
            <a:ext cx="661416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525" y="5950585"/>
            <a:ext cx="876871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28750"/>
            <a:ext cx="11477625" cy="4610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87135" y="426148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54120" y="525462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95195"/>
            <a:ext cx="11449050" cy="2466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91655" y="2115820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3080" y="303720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7720" y="3877945"/>
            <a:ext cx="136017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33270"/>
            <a:ext cx="11439525" cy="2790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48170" y="209740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3160" y="3036570"/>
            <a:ext cx="10382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5625" y="4039870"/>
            <a:ext cx="10382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33525"/>
            <a:ext cx="1144905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3335" y="2976245"/>
            <a:ext cx="70802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8795" y="4251960"/>
            <a:ext cx="259842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52880"/>
            <a:ext cx="10420350" cy="447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02205" y="3154680"/>
            <a:ext cx="6515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2750" y="3154680"/>
            <a:ext cx="6515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5800" y="3154680"/>
            <a:ext cx="6515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2205" y="4893310"/>
            <a:ext cx="6515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0555" y="4884420"/>
            <a:ext cx="6515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1545" y="4893310"/>
            <a:ext cx="6515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94155"/>
            <a:ext cx="11458575" cy="464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83155" y="4677410"/>
            <a:ext cx="708025" cy="181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8855" y="4857115"/>
            <a:ext cx="708025" cy="181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595" y="4800600"/>
            <a:ext cx="708025" cy="181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258570"/>
            <a:ext cx="10648950" cy="805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2233930"/>
            <a:ext cx="10106025" cy="45046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2670" y="3036570"/>
            <a:ext cx="3155950" cy="370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4825" y="2063750"/>
            <a:ext cx="309943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0255" y="3036570"/>
            <a:ext cx="3155950" cy="370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2410" y="2063750"/>
            <a:ext cx="309943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37310"/>
            <a:ext cx="1146810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96</cp:revision>
  <dcterms:created xsi:type="dcterms:W3CDTF">2015-09-16T06:44:00Z</dcterms:created>
  <dcterms:modified xsi:type="dcterms:W3CDTF">2026-02-02T12:21:08Z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