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56" r:id="rId3"/>
    <p:sldId id="357" r:id="rId4"/>
    <p:sldId id="358" r:id="rId5"/>
    <p:sldId id="359" r:id="rId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6630" y="1288415"/>
            <a:ext cx="6886575" cy="1524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8165" y="3366770"/>
            <a:ext cx="557212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4595" y="1094105"/>
            <a:ext cx="9782175" cy="560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513205"/>
            <a:ext cx="11430000" cy="421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8530" y="1266825"/>
            <a:ext cx="10163175" cy="530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90</cp:revision>
  <dcterms:created xsi:type="dcterms:W3CDTF">2015-09-16T06:44:00Z</dcterms:created>
  <dcterms:modified xsi:type="dcterms:W3CDTF">2026-02-02T08:04:34Z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