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210945"/>
            <a:ext cx="54197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360" y="3236595"/>
            <a:ext cx="56864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858010"/>
            <a:ext cx="9791700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73245" y="2633345"/>
            <a:ext cx="49022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89090" y="2652395"/>
            <a:ext cx="49022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5725" y="2633345"/>
            <a:ext cx="49022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85900"/>
            <a:ext cx="1093470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15565" y="1485265"/>
            <a:ext cx="48069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45835" y="1485900"/>
            <a:ext cx="48069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6710" y="1372870"/>
            <a:ext cx="48069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1180" y="2091055"/>
            <a:ext cx="48069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1480" y="2223135"/>
            <a:ext cx="48069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18355" y="2837180"/>
            <a:ext cx="48069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5065" y="2913380"/>
            <a:ext cx="48069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26015" y="3641090"/>
            <a:ext cx="48069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73500" y="4302760"/>
            <a:ext cx="48069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17435" y="4909185"/>
            <a:ext cx="48069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938020"/>
            <a:ext cx="10925175" cy="2981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93690" y="2737485"/>
            <a:ext cx="4622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61770"/>
            <a:ext cx="11058525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57170" y="2066290"/>
            <a:ext cx="60325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24065" y="3446145"/>
            <a:ext cx="60325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4725" y="3521710"/>
            <a:ext cx="60325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671955"/>
            <a:ext cx="114585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6565" y="3957955"/>
            <a:ext cx="4457065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14515" y="3765550"/>
            <a:ext cx="1699260" cy="1554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0675" y="3861435"/>
            <a:ext cx="2672715" cy="1554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337945"/>
            <a:ext cx="10591800" cy="485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74959" y="29900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01344" y="29900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4224" y="30472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5994" y="29900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955" y="1885315"/>
            <a:ext cx="1266825" cy="1104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0370" y="1942465"/>
            <a:ext cx="1066800" cy="1047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8775" y="1866265"/>
            <a:ext cx="1571625" cy="1123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4845" y="1918970"/>
            <a:ext cx="1266825" cy="10382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1315" y="4236085"/>
            <a:ext cx="1514475" cy="1485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7160" y="4236085"/>
            <a:ext cx="1514475" cy="1485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5530" y="4208145"/>
            <a:ext cx="1514475" cy="1485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0265" y="4208145"/>
            <a:ext cx="1514475" cy="14859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971199" y="57218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31164" y="57993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19219" y="57993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856629" y="57993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757045"/>
            <a:ext cx="11468100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12035" y="2858770"/>
            <a:ext cx="8597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09210" y="2792730"/>
            <a:ext cx="8597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2330" y="3415030"/>
            <a:ext cx="8597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9210" y="3519170"/>
            <a:ext cx="8597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8370" y="4625340"/>
            <a:ext cx="8597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424305"/>
            <a:ext cx="84486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4271010"/>
            <a:ext cx="11668125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905" y="1852930"/>
            <a:ext cx="1190625" cy="2209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4460" y="2624455"/>
            <a:ext cx="3362325" cy="1438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1820" y="4824730"/>
            <a:ext cx="5882640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2026-02-02T09:32:51Z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