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865" y="1424940"/>
            <a:ext cx="7715250" cy="8953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7950" y="3042920"/>
            <a:ext cx="6896100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790700"/>
            <a:ext cx="107156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5050" y="1800225"/>
            <a:ext cx="758190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4160" y="2218690"/>
            <a:ext cx="677227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586230"/>
            <a:ext cx="10972800" cy="4057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14525" y="1586230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34175" y="1586230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46605" y="2029460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4350" y="2029460"/>
            <a:ext cx="61341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4395" y="3254375"/>
            <a:ext cx="5414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5980" y="3669665"/>
            <a:ext cx="5414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8990" y="3990975"/>
            <a:ext cx="95535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" y="4888865"/>
            <a:ext cx="1097280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376170"/>
            <a:ext cx="11525250" cy="2105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050" y="3794125"/>
            <a:ext cx="42233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1525" y="4143375"/>
            <a:ext cx="626427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990725"/>
            <a:ext cx="1162050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140" y="3623945"/>
            <a:ext cx="226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97275" y="3747135"/>
            <a:ext cx="226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140" y="4020185"/>
            <a:ext cx="2607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960" y="4471035"/>
            <a:ext cx="442214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92</cp:revision>
  <dcterms:created xsi:type="dcterms:W3CDTF">2015-09-16T06:44:00Z</dcterms:created>
  <dcterms:modified xsi:type="dcterms:W3CDTF">2026-02-02T11:20:10Z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