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5110" y="1232535"/>
            <a:ext cx="8924925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0705" y="3426460"/>
            <a:ext cx="5753100" cy="800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271270"/>
            <a:ext cx="11601450" cy="5362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82725" y="4154805"/>
            <a:ext cx="101536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63285" y="4267835"/>
            <a:ext cx="53784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61415" y="4634865"/>
            <a:ext cx="53784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32120" y="5169535"/>
            <a:ext cx="537845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3930" y="3846830"/>
            <a:ext cx="3829050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924050"/>
            <a:ext cx="11563350" cy="3009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33220" y="1847215"/>
            <a:ext cx="742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61795" y="2266950"/>
            <a:ext cx="8867775" cy="2324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071620" y="3995420"/>
            <a:ext cx="63119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281295" y="3930015"/>
            <a:ext cx="63119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8910" y="3995420"/>
            <a:ext cx="63119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04150" y="3930015"/>
            <a:ext cx="63119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23350" y="3930015"/>
            <a:ext cx="631190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385570"/>
            <a:ext cx="11049000" cy="4086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74499" y="19601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37164" y="34511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75535" y="4998720"/>
            <a:ext cx="15500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3125" y="2125345"/>
            <a:ext cx="3990975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90</cp:revision>
  <dcterms:created xsi:type="dcterms:W3CDTF">2015-09-16T06:44:00Z</dcterms:created>
  <dcterms:modified xsi:type="dcterms:W3CDTF">2026-02-02T11:15:00Z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