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360" y="3289300"/>
            <a:ext cx="49053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2633345"/>
            <a:ext cx="1022032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0230" y="2633345"/>
            <a:ext cx="7924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4920" y="2633345"/>
            <a:ext cx="7924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090" y="3559810"/>
            <a:ext cx="7924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4920" y="3616325"/>
            <a:ext cx="7924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26210"/>
            <a:ext cx="114109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647825"/>
            <a:ext cx="105060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647825"/>
            <a:ext cx="6000750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415" y="2508250"/>
            <a:ext cx="6000750" cy="294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390775"/>
            <a:ext cx="1153477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95400"/>
            <a:ext cx="1045845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1295400"/>
            <a:ext cx="67278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2250440"/>
            <a:ext cx="67278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079750"/>
            <a:ext cx="6727825" cy="149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5" y="4948555"/>
            <a:ext cx="672782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4615"/>
            <a:ext cx="115443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09420"/>
            <a:ext cx="115633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56324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475" y="2736850"/>
            <a:ext cx="56324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920" y="3625215"/>
            <a:ext cx="56324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690" y="4610100"/>
            <a:ext cx="56324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57630"/>
            <a:ext cx="11496675" cy="53835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3720" y="6158230"/>
            <a:ext cx="147383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8820" y="6035675"/>
            <a:ext cx="147383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833245"/>
            <a:ext cx="1054417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49675" y="4286885"/>
            <a:ext cx="1302385" cy="99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6245" y="4248785"/>
            <a:ext cx="1302385" cy="99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58620"/>
            <a:ext cx="114966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32240" y="2699385"/>
            <a:ext cx="120904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61045" y="3956685"/>
            <a:ext cx="120904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270" y="5024755"/>
            <a:ext cx="120904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19300"/>
            <a:ext cx="115443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9360" y="1801495"/>
            <a:ext cx="782955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46770" y="2919730"/>
            <a:ext cx="121793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3245" y="3820160"/>
            <a:ext cx="121793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33195"/>
            <a:ext cx="115728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2080" y="2396490"/>
            <a:ext cx="71691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38260" y="4621530"/>
            <a:ext cx="127444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73175"/>
            <a:ext cx="11468100" cy="517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5975" y="4834890"/>
            <a:ext cx="9053195" cy="161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29055"/>
            <a:ext cx="1148715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675" y="3360420"/>
            <a:ext cx="3014345" cy="258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54035" y="3360420"/>
            <a:ext cx="3014345" cy="258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4295"/>
            <a:ext cx="1153477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2026-02-02T09:26:50Z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