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930" y="3322320"/>
            <a:ext cx="52101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20495"/>
            <a:ext cx="108585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260" y="371475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6160" y="376174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9555" y="3818255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1840" y="376174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9215" y="3818255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0550" y="3818255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9260" y="504698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66160" y="544068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5835" y="587248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07175" y="5328285"/>
            <a:ext cx="6953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00820" y="5337810"/>
            <a:ext cx="5365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24940"/>
            <a:ext cx="1130617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5719" y="3133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5369" y="3124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8039" y="3133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4819" y="3124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944" y="3124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9129" y="5506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6049" y="5524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27419" y="4736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3169" y="54304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305050"/>
            <a:ext cx="10839450" cy="224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1619" y="4089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0189" y="4098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5749" y="4089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145" y="1722755"/>
            <a:ext cx="106680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125" y="4427855"/>
            <a:ext cx="2449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2990" y="4446270"/>
            <a:ext cx="2449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2360" y="4512310"/>
            <a:ext cx="2449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545" y="4926965"/>
            <a:ext cx="2449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2026-02-02T09:15:33Z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