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260" y="3202305"/>
            <a:ext cx="46101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1805" y="1646555"/>
            <a:ext cx="8420100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27175" y="2745105"/>
            <a:ext cx="57835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6225" y="3671570"/>
            <a:ext cx="57835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315" y="4758690"/>
            <a:ext cx="787146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28495"/>
            <a:ext cx="1150620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1695450"/>
            <a:ext cx="644842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990725"/>
            <a:ext cx="1146810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16615" y="3094355"/>
            <a:ext cx="81280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7565" y="4105275"/>
            <a:ext cx="81280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255" y="1332230"/>
            <a:ext cx="59340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848225"/>
            <a:ext cx="10887075" cy="160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0255" y="2253615"/>
            <a:ext cx="57454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640" y="3189605"/>
            <a:ext cx="57454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870" y="4072255"/>
            <a:ext cx="57454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8475" y="4713605"/>
            <a:ext cx="15487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8470" y="5809615"/>
            <a:ext cx="15487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571625"/>
            <a:ext cx="11420475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37935" y="2602865"/>
            <a:ext cx="8959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9240" y="3538220"/>
            <a:ext cx="55264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7790" y="4483735"/>
            <a:ext cx="1436370" cy="80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32890"/>
            <a:ext cx="1153477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2157095"/>
            <a:ext cx="10325100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335" y="2157095"/>
            <a:ext cx="435546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6560" y="2213610"/>
            <a:ext cx="521525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395" y="3056255"/>
            <a:ext cx="10384155" cy="164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61770"/>
            <a:ext cx="11496675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4765" y="1276985"/>
            <a:ext cx="9467850" cy="520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06650" y="2205990"/>
            <a:ext cx="188976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5210" y="3075305"/>
            <a:ext cx="3251200" cy="357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5670" y="1276985"/>
            <a:ext cx="219138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1455" y="2272665"/>
            <a:ext cx="188976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0015" y="3141980"/>
            <a:ext cx="3251200" cy="357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80475" y="1343660"/>
            <a:ext cx="219138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200150"/>
            <a:ext cx="114300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1476375"/>
            <a:ext cx="10144125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39665" y="3538855"/>
            <a:ext cx="1113790" cy="1086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527165" y="3520440"/>
            <a:ext cx="1113790" cy="1086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3715" y="3538855"/>
            <a:ext cx="1113790" cy="1086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8660" y="3520440"/>
            <a:ext cx="1340485" cy="1086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2362200"/>
            <a:ext cx="10401300" cy="2133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2705" y="2508250"/>
            <a:ext cx="743331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7430" y="3651885"/>
            <a:ext cx="743331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814195"/>
            <a:ext cx="1157287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1476375"/>
            <a:ext cx="901065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0675" y="1638935"/>
            <a:ext cx="606679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63980" y="2612390"/>
            <a:ext cx="606679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750" y="3698875"/>
            <a:ext cx="606679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6335" y="4785995"/>
            <a:ext cx="966787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790700"/>
            <a:ext cx="1161097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2026-02-02T10:03:49Z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