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3" r:id="rId9"/>
    <p:sldId id="364" r:id="rId10"/>
    <p:sldId id="365" r:id="rId11"/>
    <p:sldId id="362" r:id="rId12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885" y="1265555"/>
            <a:ext cx="6800850" cy="1485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6435" y="3268980"/>
            <a:ext cx="561975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319530"/>
            <a:ext cx="10953750" cy="4438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60755" y="4919345"/>
            <a:ext cx="2219325" cy="301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512820" y="4824730"/>
            <a:ext cx="2219325" cy="301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0755" y="5307330"/>
            <a:ext cx="427926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6555" y="1374140"/>
            <a:ext cx="11439525" cy="4819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93770" y="1941830"/>
            <a:ext cx="8204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888605" y="1894205"/>
            <a:ext cx="8204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37545" y="2660015"/>
            <a:ext cx="109474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0555" y="3444875"/>
            <a:ext cx="109474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72600" y="3387725"/>
            <a:ext cx="77343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40530" y="4237355"/>
            <a:ext cx="77343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98510" y="4180205"/>
            <a:ext cx="77343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05255" y="5588635"/>
            <a:ext cx="77343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057390" y="5692140"/>
            <a:ext cx="77343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958705" y="5682615"/>
            <a:ext cx="77343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2176145"/>
            <a:ext cx="11125200" cy="2505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45685" y="2537460"/>
            <a:ext cx="8204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66845" y="3888740"/>
            <a:ext cx="8204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367155"/>
            <a:ext cx="11496675" cy="4800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00240" y="1970405"/>
            <a:ext cx="441960" cy="603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860030" y="3127375"/>
            <a:ext cx="441960" cy="603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73695" y="4951730"/>
            <a:ext cx="441960" cy="603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1971675"/>
            <a:ext cx="11401425" cy="2914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41705" y="3311525"/>
            <a:ext cx="1501140" cy="1501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72310" y="2510155"/>
            <a:ext cx="108585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40760" y="3245485"/>
            <a:ext cx="1501140" cy="1640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71365" y="2444115"/>
            <a:ext cx="108585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57215" y="3241675"/>
            <a:ext cx="1501140" cy="1640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72300" y="2510155"/>
            <a:ext cx="108585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18805" y="3161030"/>
            <a:ext cx="1501140" cy="172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721215" y="3245485"/>
            <a:ext cx="1831975" cy="1640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721215" y="2510155"/>
            <a:ext cx="108585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938020"/>
            <a:ext cx="11506200" cy="2981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49985" y="4002405"/>
            <a:ext cx="322072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46480" y="4447540"/>
            <a:ext cx="445770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2261870"/>
            <a:ext cx="11001375" cy="2333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57250" y="3709035"/>
            <a:ext cx="5621020" cy="443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95350" y="4228465"/>
            <a:ext cx="5621020" cy="443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875" y="2219325"/>
            <a:ext cx="11144250" cy="2419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5485" y="3278505"/>
            <a:ext cx="3135630" cy="301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2295" y="3703955"/>
            <a:ext cx="3135630" cy="301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0100" y="4185920"/>
            <a:ext cx="4146550" cy="301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895" y="2471420"/>
            <a:ext cx="11077575" cy="1914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85190" y="3501390"/>
            <a:ext cx="2445385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49040" y="3520440"/>
            <a:ext cx="2691130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77685" y="3501390"/>
            <a:ext cx="3219450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5190" y="3980180"/>
            <a:ext cx="4806950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87</cp:revision>
  <dcterms:created xsi:type="dcterms:W3CDTF">2015-09-16T06:44:00Z</dcterms:created>
  <dcterms:modified xsi:type="dcterms:W3CDTF">2026-02-02T10:20:44Z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