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630805"/>
            <a:ext cx="79057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809750"/>
            <a:ext cx="1077277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7565" y="2849880"/>
            <a:ext cx="1832610" cy="226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7735" y="2301875"/>
            <a:ext cx="127508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7815" y="2780665"/>
            <a:ext cx="1832610" cy="226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7985" y="2232660"/>
            <a:ext cx="127508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6005" y="2849880"/>
            <a:ext cx="1832610" cy="226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9385" y="2301875"/>
            <a:ext cx="127508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38615" y="2849880"/>
            <a:ext cx="2242820" cy="226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147570"/>
            <a:ext cx="1060132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070" y="2831465"/>
            <a:ext cx="1888490" cy="181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6765" y="207454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2745" y="2765425"/>
            <a:ext cx="1888490" cy="194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7490" y="203644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9310" y="2699385"/>
            <a:ext cx="1888490" cy="194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1785" y="2699385"/>
            <a:ext cx="2313940" cy="194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84615" y="207454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957070"/>
            <a:ext cx="116014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350" y="3558540"/>
            <a:ext cx="46018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3330" y="4210685"/>
            <a:ext cx="46018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200275"/>
            <a:ext cx="1092517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3900" y="3095625"/>
            <a:ext cx="47726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095" y="3634105"/>
            <a:ext cx="47726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095" y="4229735"/>
            <a:ext cx="47726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85595"/>
            <a:ext cx="1091565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05935" y="2755265"/>
            <a:ext cx="11804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0955" y="4295775"/>
            <a:ext cx="604774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4818380"/>
            <a:ext cx="604774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204720"/>
            <a:ext cx="10858500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000" y="331533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750" y="377888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" y="418528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99920"/>
            <a:ext cx="1095375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100" y="2984500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535" y="3542030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535" y="406209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535" y="4496435"/>
            <a:ext cx="861758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34135"/>
            <a:ext cx="109632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286194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090" y="3448050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45" y="4884420"/>
            <a:ext cx="534860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500" y="545147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875" y="6028055"/>
            <a:ext cx="53486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407795"/>
            <a:ext cx="109061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2465" y="1954530"/>
            <a:ext cx="81216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8580" y="4676775"/>
            <a:ext cx="3646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490" y="5130165"/>
            <a:ext cx="3646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6500" y="5611495"/>
            <a:ext cx="420433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95095"/>
            <a:ext cx="11553825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770" y="3012440"/>
            <a:ext cx="232537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80970" y="2993390"/>
            <a:ext cx="465074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520" y="3522345"/>
            <a:ext cx="43294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020" y="3484880"/>
            <a:ext cx="43294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520" y="4060825"/>
            <a:ext cx="43294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540" y="4552315"/>
            <a:ext cx="43294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520" y="5006340"/>
            <a:ext cx="650240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31595"/>
            <a:ext cx="1156335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53710" y="2037080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0310" y="2037080"/>
            <a:ext cx="8121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6325" y="2689225"/>
            <a:ext cx="8121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6980" y="3155315"/>
            <a:ext cx="8121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5205" y="3154680"/>
            <a:ext cx="8121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020" y="4636770"/>
            <a:ext cx="609600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050" y="4646295"/>
            <a:ext cx="609600" cy="552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9730" y="4636770"/>
            <a:ext cx="609600" cy="552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020" y="5446395"/>
            <a:ext cx="609600" cy="552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050" y="5446395"/>
            <a:ext cx="609600" cy="552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9730" y="5446395"/>
            <a:ext cx="6096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319020"/>
            <a:ext cx="11039475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08495" y="224472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5720" y="2858770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5320" y="3435350"/>
            <a:ext cx="85090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8805" y="3990340"/>
            <a:ext cx="142748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04645"/>
            <a:ext cx="108966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37785" y="3634105"/>
            <a:ext cx="5200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7315" y="3596005"/>
            <a:ext cx="5200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2220" y="4182110"/>
            <a:ext cx="5200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8920" y="4182110"/>
            <a:ext cx="5200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7785" y="4796790"/>
            <a:ext cx="5200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3515" y="4806315"/>
            <a:ext cx="5200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99870"/>
            <a:ext cx="1091565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4800" y="204660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7485" y="371030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0650" y="3700780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2685" y="371030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9255" y="495744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66520"/>
            <a:ext cx="1156335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14515" y="2008505"/>
            <a:ext cx="60452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7780" y="4465955"/>
            <a:ext cx="60452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47495"/>
            <a:ext cx="108870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36690" y="1640205"/>
            <a:ext cx="46355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6050" y="3672205"/>
            <a:ext cx="46355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286000"/>
            <a:ext cx="10925175" cy="228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5940" y="2840355"/>
            <a:ext cx="4438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66900"/>
            <a:ext cx="1153477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6535" y="315531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7485" y="378904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6535" y="434657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7015" y="315531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7490" y="385508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1925" y="434657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69555" y="3051810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1635" y="385508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69555" y="434657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53700" y="3154680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60100" y="385508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54080" y="4443095"/>
            <a:ext cx="10013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2026-02-02T03:20:03Z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