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56" r:id="rId3"/>
    <p:sldId id="357" r:id="rId4"/>
    <p:sldId id="358" r:id="rId5"/>
    <p:sldId id="359" r:id="rId6"/>
    <p:sldId id="360" r:id="rId7"/>
    <p:sldId id="361" r:id="rId8"/>
    <p:sldId id="362" r:id="rId9"/>
    <p:sldId id="363" r:id="rId10"/>
    <p:sldId id="364" r:id="rId11"/>
    <p:sldId id="365" r:id="rId12"/>
    <p:sldId id="366" r:id="rId13"/>
    <p:sldId id="367" r:id="rId14"/>
    <p:sldId id="368" r:id="rId15"/>
    <p:sldId id="369" r:id="rId16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5885" y="1265555"/>
            <a:ext cx="6800850" cy="14859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6470" y="3114675"/>
            <a:ext cx="10258425" cy="628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8625" y="1336040"/>
            <a:ext cx="11334750" cy="5476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43100" y="1476375"/>
            <a:ext cx="8305800" cy="39052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877060" y="1476375"/>
            <a:ext cx="5243830" cy="735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877060" y="2487295"/>
            <a:ext cx="5243830" cy="735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53870" y="3592830"/>
            <a:ext cx="5243830" cy="735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53870" y="4585335"/>
            <a:ext cx="8901430" cy="735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720" y="1433195"/>
            <a:ext cx="11591925" cy="3990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88365" y="1377315"/>
            <a:ext cx="10229850" cy="4762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83105" y="1280160"/>
            <a:ext cx="8124825" cy="3857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2150" y="5137785"/>
            <a:ext cx="8267700" cy="16287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849120" y="1280160"/>
            <a:ext cx="7531100" cy="8597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08530" y="2442845"/>
            <a:ext cx="7531100" cy="8597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62150" y="3274695"/>
            <a:ext cx="7531100" cy="8597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83105" y="4219575"/>
            <a:ext cx="8400415" cy="8597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962150" y="5079365"/>
            <a:ext cx="4384675" cy="821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463155" y="5137785"/>
            <a:ext cx="2531745" cy="5943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962150" y="6172200"/>
            <a:ext cx="8267700" cy="5943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9745" y="1209675"/>
            <a:ext cx="11191875" cy="44386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406265" y="3993515"/>
            <a:ext cx="1911350" cy="651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4349750" y="4996815"/>
            <a:ext cx="1911350" cy="651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95635" y="3994150"/>
            <a:ext cx="895350" cy="6508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796270" y="4910455"/>
            <a:ext cx="895350" cy="6508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4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7820" y="1552575"/>
            <a:ext cx="11515725" cy="37528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198620" y="1552575"/>
            <a:ext cx="1675130" cy="698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170045" y="2487930"/>
            <a:ext cx="1675130" cy="698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90250" y="1552575"/>
            <a:ext cx="805180" cy="623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87990" y="2562860"/>
            <a:ext cx="805180" cy="623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  <p:bldP spid="4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09370" y="1483360"/>
            <a:ext cx="9572625" cy="48958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27355" y="3719830"/>
            <a:ext cx="3168015" cy="2862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2930" y="2150745"/>
            <a:ext cx="4457700" cy="4143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6395" y="1995170"/>
            <a:ext cx="11458575" cy="2867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90270" y="1766570"/>
            <a:ext cx="10410825" cy="33242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769485" y="3075305"/>
            <a:ext cx="650240" cy="708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032240" y="2999740"/>
            <a:ext cx="1301750" cy="708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40910" y="3764915"/>
            <a:ext cx="650240" cy="708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003665" y="3689350"/>
            <a:ext cx="1301750" cy="708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69485" y="4483100"/>
            <a:ext cx="650240" cy="708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032240" y="4407535"/>
            <a:ext cx="1301750" cy="708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0525" y="1315085"/>
            <a:ext cx="11410950" cy="53435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414145" y="3397250"/>
            <a:ext cx="2559685" cy="32607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663950" y="2442845"/>
            <a:ext cx="1955165" cy="10198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75020" y="3462655"/>
            <a:ext cx="2559685" cy="32607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445500" y="3397250"/>
            <a:ext cx="2957195" cy="32607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958705" y="2442845"/>
            <a:ext cx="1955165" cy="10198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86205" y="2078355"/>
            <a:ext cx="9420225" cy="450977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5265" y="6588125"/>
            <a:ext cx="9229725" cy="2381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7830" y="1287145"/>
            <a:ext cx="11220450" cy="8763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2936240" y="6062345"/>
            <a:ext cx="509905" cy="5257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41545" y="2707005"/>
            <a:ext cx="4695825" cy="35972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47775" y="1127125"/>
            <a:ext cx="9305925" cy="56007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699385" y="5485130"/>
            <a:ext cx="698500" cy="6038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570730" y="1553210"/>
            <a:ext cx="4317365" cy="4392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90</cp:revision>
  <dcterms:created xsi:type="dcterms:W3CDTF">2015-09-16T06:44:00Z</dcterms:created>
  <dcterms:modified xsi:type="dcterms:W3CDTF">2026-02-02T09:58:46Z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