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3233420"/>
            <a:ext cx="83534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85570"/>
            <a:ext cx="11096625" cy="4086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61530" y="2546350"/>
            <a:ext cx="119697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96145" y="2536825"/>
            <a:ext cx="9163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465" y="3084830"/>
            <a:ext cx="13665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2200" y="3159760"/>
            <a:ext cx="13665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7475" y="3084830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0555" y="3506470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40280" y="4491355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09190" y="5016500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4885" y="4491355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07280" y="5029835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79995" y="4491355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33005" y="5029835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90530" y="4570730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08945" y="5142865"/>
            <a:ext cx="9156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52270"/>
            <a:ext cx="10963275" cy="3552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7695" y="4610735"/>
            <a:ext cx="840740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3180" y="4573270"/>
            <a:ext cx="840740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0565" y="4610735"/>
            <a:ext cx="840740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43050"/>
            <a:ext cx="11458575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1410" y="2958465"/>
            <a:ext cx="329819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9490" y="3417570"/>
            <a:ext cx="329819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005" y="4608830"/>
            <a:ext cx="329819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540" y="5021580"/>
            <a:ext cx="196723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6705" y="5054600"/>
            <a:ext cx="196723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4995" y="4163060"/>
            <a:ext cx="43681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0065" y="4608830"/>
            <a:ext cx="43681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2600" y="5021580"/>
            <a:ext cx="43681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333625"/>
            <a:ext cx="11049000" cy="219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72840" y="2996565"/>
            <a:ext cx="260350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9705" y="353504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0070" y="3638550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9705" y="407860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0070" y="407860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7290" y="353504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0825" y="363283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27290" y="407860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0825" y="4078605"/>
            <a:ext cx="7664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2026-02-02T09:54:42Z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