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4140" y="1290955"/>
            <a:ext cx="6800850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3440" y="3470275"/>
            <a:ext cx="51339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895" y="1880870"/>
            <a:ext cx="7267575" cy="3095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03755" y="1960245"/>
            <a:ext cx="59810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88845" y="3032760"/>
            <a:ext cx="59810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3755" y="4015105"/>
            <a:ext cx="80606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800225"/>
            <a:ext cx="11468100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7170" y="2033270"/>
            <a:ext cx="6677025" cy="2790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57170" y="1969770"/>
            <a:ext cx="73139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68575" y="3032760"/>
            <a:ext cx="73139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8575" y="4109720"/>
            <a:ext cx="73139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257300"/>
            <a:ext cx="11458575" cy="434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27315" y="2584450"/>
            <a:ext cx="32308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62380" y="3717925"/>
            <a:ext cx="67856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5770" y="1557020"/>
            <a:ext cx="6219825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75965" y="1468755"/>
            <a:ext cx="419417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94000" y="2517775"/>
            <a:ext cx="419417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9680" y="3557905"/>
            <a:ext cx="419417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4000" y="4663440"/>
            <a:ext cx="59613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85900"/>
            <a:ext cx="1160145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464310"/>
            <a:ext cx="10410825" cy="5095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0270" y="3729990"/>
            <a:ext cx="57537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8190" y="4750435"/>
            <a:ext cx="57537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755" y="5884545"/>
            <a:ext cx="717105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00" y="1767205"/>
            <a:ext cx="10363200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7745" y="1485900"/>
            <a:ext cx="10058400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7745" y="2593340"/>
            <a:ext cx="2276475" cy="3571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49270" y="1365250"/>
            <a:ext cx="21145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8175" y="2564765"/>
            <a:ext cx="2824480" cy="3571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72655" y="2707005"/>
            <a:ext cx="3863975" cy="3571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52535" y="1485900"/>
            <a:ext cx="21145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1487170"/>
            <a:ext cx="9963150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7110" y="2555875"/>
            <a:ext cx="3135630" cy="3854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81350" y="1402715"/>
            <a:ext cx="24739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0370" y="2555875"/>
            <a:ext cx="3135630" cy="3854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6480" y="2801620"/>
            <a:ext cx="3778250" cy="3854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99525" y="1487170"/>
            <a:ext cx="24739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220470"/>
            <a:ext cx="11525250" cy="5534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89145" y="5627370"/>
            <a:ext cx="11315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31915" y="5570855"/>
            <a:ext cx="11315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8825" y="5627370"/>
            <a:ext cx="11315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3655" y="5627370"/>
            <a:ext cx="11315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814195"/>
            <a:ext cx="10363200" cy="3228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44255" y="3227070"/>
            <a:ext cx="19538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313180"/>
            <a:ext cx="11410950" cy="5381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9465" y="4927600"/>
            <a:ext cx="639635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3605" y="6052185"/>
            <a:ext cx="72180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0275" y="2023745"/>
            <a:ext cx="7791450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78455" y="3141980"/>
            <a:ext cx="70294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55265" y="4041140"/>
            <a:ext cx="70294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800225"/>
            <a:ext cx="11410950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2026-02-02T10:16:04Z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