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9070" y="1255395"/>
            <a:ext cx="6753225" cy="1524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5820" y="3155950"/>
            <a:ext cx="541972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690370"/>
            <a:ext cx="10868025" cy="3476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1670" y="1690370"/>
            <a:ext cx="11114405" cy="1765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3880" y="3547745"/>
            <a:ext cx="494220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13120" y="3594735"/>
            <a:ext cx="544258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2750" y="4634230"/>
            <a:ext cx="653923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933575"/>
            <a:ext cx="11477625" cy="2990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1238250"/>
            <a:ext cx="10820400" cy="4381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5800" y="1298575"/>
            <a:ext cx="10953750" cy="1490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0710" y="2921635"/>
            <a:ext cx="634111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8155" y="3952240"/>
            <a:ext cx="634111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1165" y="4972685"/>
            <a:ext cx="634111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880870"/>
            <a:ext cx="11553825" cy="3095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3670" y="1709420"/>
            <a:ext cx="9344025" cy="3438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23670" y="1468755"/>
            <a:ext cx="702183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27810" y="2498725"/>
            <a:ext cx="702183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8105" y="3491230"/>
            <a:ext cx="702183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91590" y="4364990"/>
            <a:ext cx="976249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870" y="1326515"/>
            <a:ext cx="10715625" cy="5353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5995" y="1438275"/>
            <a:ext cx="10239375" cy="3981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8835" y="1372235"/>
            <a:ext cx="543369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01740" y="1438275"/>
            <a:ext cx="543369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910" y="2251075"/>
            <a:ext cx="543369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97600" y="2354580"/>
            <a:ext cx="543369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2910" y="3224530"/>
            <a:ext cx="543369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3905" y="4178935"/>
            <a:ext cx="9137650" cy="1240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2105025"/>
            <a:ext cx="10610850" cy="2647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445" y="1362075"/>
            <a:ext cx="9896475" cy="4133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353560" y="4323080"/>
            <a:ext cx="131318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48475" y="3094355"/>
            <a:ext cx="131318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58300" y="1714500"/>
            <a:ext cx="131318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1318895"/>
            <a:ext cx="9848850" cy="4219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05960" y="4455160"/>
            <a:ext cx="133223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59270" y="3037840"/>
            <a:ext cx="133223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98915" y="1724025"/>
            <a:ext cx="133223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2015" y="1372235"/>
            <a:ext cx="10039350" cy="520509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90725" y="5022850"/>
            <a:ext cx="463931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90725" y="5996305"/>
            <a:ext cx="463931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847850"/>
            <a:ext cx="11534775" cy="3162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6070" y="1600200"/>
            <a:ext cx="9039225" cy="3657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92605" y="2602230"/>
            <a:ext cx="582104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26565" y="3481070"/>
            <a:ext cx="582104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92605" y="4474845"/>
            <a:ext cx="889190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7945" y="1623695"/>
            <a:ext cx="9515475" cy="3609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11655" y="2593340"/>
            <a:ext cx="558482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06270" y="3481705"/>
            <a:ext cx="558482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45615" y="4450715"/>
            <a:ext cx="847598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1371600"/>
            <a:ext cx="11696700" cy="411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85</cp:revision>
  <dcterms:created xsi:type="dcterms:W3CDTF">2015-09-16T06:44:00Z</dcterms:created>
  <dcterms:modified xsi:type="dcterms:W3CDTF">2026-02-02T09:42:20Z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