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1255395"/>
            <a:ext cx="6753225" cy="152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430" y="3404870"/>
            <a:ext cx="59721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2004695"/>
            <a:ext cx="10696575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200150"/>
            <a:ext cx="10334625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8370" y="1261110"/>
            <a:ext cx="619950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6585" y="2159000"/>
            <a:ext cx="10197465" cy="755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300" y="3051175"/>
            <a:ext cx="10660380" cy="2777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78585"/>
            <a:ext cx="11458575" cy="4962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7090" y="4682490"/>
            <a:ext cx="596328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5485" y="5627370"/>
            <a:ext cx="596328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45" y="1615440"/>
            <a:ext cx="11572875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110" y="3557270"/>
            <a:ext cx="594423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890" y="4594860"/>
            <a:ext cx="594423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35100"/>
            <a:ext cx="11496675" cy="470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99455" y="5447665"/>
            <a:ext cx="136017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11275"/>
            <a:ext cx="11525250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1414145"/>
            <a:ext cx="8553450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8720" y="1414145"/>
            <a:ext cx="171958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93135" y="2491105"/>
            <a:ext cx="171958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0455" y="3625215"/>
            <a:ext cx="171958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5905" y="4749800"/>
            <a:ext cx="171958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995170"/>
            <a:ext cx="11582400" cy="2867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55140" y="4079240"/>
            <a:ext cx="129476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79795" y="4249420"/>
            <a:ext cx="129476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933575"/>
            <a:ext cx="11572875" cy="2990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87210" y="4141470"/>
            <a:ext cx="121856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476375"/>
            <a:ext cx="11315700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53550" y="3094355"/>
            <a:ext cx="1549400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33255" y="4455160"/>
            <a:ext cx="1549400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16050"/>
            <a:ext cx="11544300" cy="4886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9805" y="3727450"/>
            <a:ext cx="3420745" cy="2464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1005" y="2668905"/>
            <a:ext cx="167259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59960" y="3837940"/>
            <a:ext cx="2891790" cy="2464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7970" y="3904615"/>
            <a:ext cx="3980180" cy="2464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20605" y="2744470"/>
            <a:ext cx="167259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1771650"/>
            <a:ext cx="10325100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3450" y="2763520"/>
            <a:ext cx="3051810" cy="2644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408680" y="1771650"/>
            <a:ext cx="183324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9445" y="2763520"/>
            <a:ext cx="2928620" cy="2644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8385" y="2554605"/>
            <a:ext cx="4166235" cy="2644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83370" y="1668145"/>
            <a:ext cx="183324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235075"/>
            <a:ext cx="11420475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2026-02-02T09:36:48Z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