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9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639695"/>
            <a:ext cx="842962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530350"/>
            <a:ext cx="11668125" cy="220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30" y="3863340"/>
            <a:ext cx="10696575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65195" y="530034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54575" y="528193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2530" y="522541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6345" y="528193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38260" y="522541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65105" y="522541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47495"/>
            <a:ext cx="107823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9890" y="1547495"/>
            <a:ext cx="10388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8940" y="2171065"/>
            <a:ext cx="10388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1530" y="2672080"/>
            <a:ext cx="10388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0400" y="3768725"/>
            <a:ext cx="10388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8635" y="4373245"/>
            <a:ext cx="10388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2274570"/>
            <a:ext cx="622935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224915"/>
            <a:ext cx="1153477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06830"/>
            <a:ext cx="108775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1630" y="323088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3450" y="3278505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9590" y="323088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0465" y="396875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450" y="396875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2565" y="446024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21630" y="5008880"/>
            <a:ext cx="7080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9150" y="6130925"/>
            <a:ext cx="84956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8440"/>
            <a:ext cx="115252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171700"/>
            <a:ext cx="10668000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4425" y="4220210"/>
            <a:ext cx="886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23510" y="4210685"/>
            <a:ext cx="886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1190" y="4220210"/>
            <a:ext cx="886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4235" y="4210685"/>
            <a:ext cx="886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5220" y="4210685"/>
            <a:ext cx="886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14450"/>
            <a:ext cx="109347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2273935"/>
            <a:ext cx="2371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1085" y="2794000"/>
            <a:ext cx="72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3920" y="2784475"/>
            <a:ext cx="1028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140" y="3230880"/>
            <a:ext cx="1028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485" y="3230880"/>
            <a:ext cx="72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620" y="2080895"/>
            <a:ext cx="5876925" cy="2562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457055" y="4643120"/>
            <a:ext cx="72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35735"/>
            <a:ext cx="1164907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3099" y="5685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7795"/>
            <a:ext cx="115538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70500" y="264477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2200" y="323532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9220" y="373634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6850" y="379285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3215" y="435991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4080" y="488950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6995" y="551624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95500"/>
            <a:ext cx="1096327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24975" y="209550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1010" y="263461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5855" y="437515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04645"/>
            <a:ext cx="1096327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13835" y="40906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94935" y="406209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9520" y="40906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4580" y="40906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2830" y="414782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3455" y="40906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1502410"/>
            <a:ext cx="105537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5" y="3852545"/>
            <a:ext cx="1094422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7130" y="1425575"/>
            <a:ext cx="145478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2265" y="2635250"/>
            <a:ext cx="5480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195" y="3117215"/>
            <a:ext cx="5480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260" y="4998085"/>
            <a:ext cx="5480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37970"/>
            <a:ext cx="114871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71295"/>
            <a:ext cx="1089660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5260" y="28714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8125" y="29095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3070" y="299466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7360" y="29095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9115" y="29095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1395" y="3637280"/>
            <a:ext cx="101981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26475" y="3646805"/>
            <a:ext cx="101981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53170" y="4857750"/>
            <a:ext cx="70802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1125"/>
            <a:ext cx="11591925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2035" y="4761865"/>
            <a:ext cx="3975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7225" y="4789805"/>
            <a:ext cx="3975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6230" y="3235325"/>
            <a:ext cx="37909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4595" y="3651250"/>
            <a:ext cx="37909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8790" y="3235325"/>
            <a:ext cx="37909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19300"/>
            <a:ext cx="108870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8680" y="264477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5005" y="323532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0560" y="3840480"/>
            <a:ext cx="77863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2026-02-02T03:33:39Z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