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90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985" y="1515745"/>
            <a:ext cx="62007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3114675"/>
            <a:ext cx="73914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61440"/>
            <a:ext cx="11563350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47620" y="2845435"/>
            <a:ext cx="85026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39180" y="2845435"/>
            <a:ext cx="85026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8335" y="2845435"/>
            <a:ext cx="279082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8430" y="3263265"/>
            <a:ext cx="65341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8015" y="3263265"/>
            <a:ext cx="65341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46415" y="3263265"/>
            <a:ext cx="172212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3210" y="3690620"/>
            <a:ext cx="65341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31845" y="3765550"/>
            <a:ext cx="65341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14920" y="3822065"/>
            <a:ext cx="65341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12480" y="4192905"/>
            <a:ext cx="65341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13695" y="4192905"/>
            <a:ext cx="65341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53210" y="4680585"/>
            <a:ext cx="65341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47620" y="5102860"/>
            <a:ext cx="65341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02425" y="5107940"/>
            <a:ext cx="65341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33385" y="5535295"/>
            <a:ext cx="49466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776095"/>
            <a:ext cx="11496675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81150" y="2705100"/>
            <a:ext cx="34417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5745" y="4121150"/>
            <a:ext cx="34417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2023745"/>
            <a:ext cx="11058525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7265" y="3192780"/>
            <a:ext cx="9018270" cy="1026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785620"/>
            <a:ext cx="10601325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3665" y="4074160"/>
            <a:ext cx="422656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10860" y="4074160"/>
            <a:ext cx="270891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1870" y="4074160"/>
            <a:ext cx="179959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4750" y="4632325"/>
            <a:ext cx="338455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2026-02-02T09:46:01Z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