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56" r:id="rId3"/>
    <p:sldId id="357" r:id="rId4"/>
    <p:sldId id="363" r:id="rId5"/>
    <p:sldId id="359" r:id="rId6"/>
    <p:sldId id="360" r:id="rId7"/>
    <p:sldId id="361" r:id="rId8"/>
    <p:sldId id="362" r:id="rId9"/>
    <p:sldId id="364" r:id="rId10"/>
    <p:sldId id="365" r:id="rId11"/>
    <p:sldId id="366" r:id="rId12"/>
    <p:sldId id="367" r:id="rId13"/>
    <p:sldId id="368" r:id="rId14"/>
    <p:sldId id="369" r:id="rId15"/>
    <p:sldId id="370" r:id="rId16"/>
    <p:sldId id="371" r:id="rId17"/>
    <p:sldId id="372" r:id="rId18"/>
    <p:sldId id="373" r:id="rId19"/>
    <p:sldId id="374" r:id="rId20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handoutMaster" Target="handoutMasters/handoutMaster1.xml"/><Relationship Id="rId21" Type="http://schemas.openxmlformats.org/officeDocument/2006/relationships/notesMaster" Target="notesMasters/notesMaster1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85390" y="1261110"/>
            <a:ext cx="6781800" cy="15621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05810" y="3265170"/>
            <a:ext cx="4514850" cy="666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7820" y="2381250"/>
            <a:ext cx="11515725" cy="2095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9905" y="1257935"/>
            <a:ext cx="10410825" cy="3276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905" y="4743450"/>
            <a:ext cx="10172700" cy="12954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897120" y="1257935"/>
            <a:ext cx="801370" cy="15189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91100" y="3001010"/>
            <a:ext cx="801370" cy="15189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88990" y="4519930"/>
            <a:ext cx="801370" cy="15189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1914525"/>
            <a:ext cx="11582400" cy="3028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6920" y="2109470"/>
            <a:ext cx="10677525" cy="2638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0075" y="1790700"/>
            <a:ext cx="10991850" cy="32766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106805" y="2887345"/>
            <a:ext cx="2626360" cy="12084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201420" y="4201160"/>
            <a:ext cx="6558280" cy="12084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6080" y="1292860"/>
            <a:ext cx="11420475" cy="54800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1720" y="3123565"/>
            <a:ext cx="3086100" cy="30861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78065" y="3109595"/>
            <a:ext cx="3162300" cy="3114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33625" y="2286000"/>
            <a:ext cx="7524750" cy="2286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381125" y="2073910"/>
            <a:ext cx="3126105" cy="15570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231390" y="3630930"/>
            <a:ext cx="8881745" cy="15570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245" y="1487170"/>
            <a:ext cx="11572875" cy="4391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04695" y="2690495"/>
            <a:ext cx="8181975" cy="14763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816100" y="2690495"/>
            <a:ext cx="4563110" cy="6978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816100" y="3541395"/>
            <a:ext cx="7710170" cy="6978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" y="1657350"/>
            <a:ext cx="11563350" cy="3543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7395" y="1909445"/>
            <a:ext cx="10696575" cy="30384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308985" y="1969770"/>
            <a:ext cx="641350" cy="518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460115" y="2707005"/>
            <a:ext cx="641350" cy="518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26870" y="3500755"/>
            <a:ext cx="641350" cy="6788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617345" y="4389120"/>
            <a:ext cx="641350" cy="6788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6870" y="1895475"/>
            <a:ext cx="11477625" cy="30670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613275" y="1895475"/>
            <a:ext cx="641350" cy="6788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556760" y="2679700"/>
            <a:ext cx="641350" cy="6788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58225" y="2755900"/>
            <a:ext cx="641350" cy="6788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818880" y="1895475"/>
            <a:ext cx="641350" cy="6788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64405" y="3870960"/>
            <a:ext cx="641350" cy="6788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7820" y="2095500"/>
            <a:ext cx="11515725" cy="2667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011545" y="2187575"/>
            <a:ext cx="1633855" cy="8959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157220" y="3122930"/>
            <a:ext cx="1633855" cy="8959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531475" y="3083560"/>
            <a:ext cx="1322070" cy="8959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67105" y="3933825"/>
            <a:ext cx="1926590" cy="8959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7870" y="1309370"/>
            <a:ext cx="10715625" cy="42386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184400" y="2905760"/>
            <a:ext cx="641350" cy="518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643880" y="2877185"/>
            <a:ext cx="641350" cy="518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272905" y="2905760"/>
            <a:ext cx="641350" cy="518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84400" y="4559935"/>
            <a:ext cx="641350" cy="518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67680" y="4587875"/>
            <a:ext cx="641350" cy="518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121140" y="4559935"/>
            <a:ext cx="641350" cy="518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700" y="1384935"/>
            <a:ext cx="10896600" cy="47815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176905" y="4758055"/>
            <a:ext cx="641350" cy="14084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749415" y="4758055"/>
            <a:ext cx="641350" cy="14084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047605" y="4758055"/>
            <a:ext cx="641350" cy="14084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28725" y="1414145"/>
            <a:ext cx="9734550" cy="40290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496185" y="4068445"/>
            <a:ext cx="810895" cy="1472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842000" y="3970655"/>
            <a:ext cx="810895" cy="1472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064625" y="4187825"/>
            <a:ext cx="810895" cy="1472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5445" y="1249045"/>
            <a:ext cx="3743325" cy="10287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1835" y="2277745"/>
            <a:ext cx="10887075" cy="44386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835150" y="3699510"/>
            <a:ext cx="8939530" cy="18783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5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97</cp:revision>
  <dcterms:created xsi:type="dcterms:W3CDTF">2015-09-16T06:44:00Z</dcterms:created>
  <dcterms:modified xsi:type="dcterms:W3CDTF">2026-02-02T11:59:09Z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