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1261110"/>
            <a:ext cx="67818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5320" y="3321050"/>
            <a:ext cx="5800725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1650" y="1461770"/>
            <a:ext cx="11306175" cy="5067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120390" y="400558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39665" y="400558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1950" y="400558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59800" y="400558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20390" y="585343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9665" y="588137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65035" y="4860925"/>
            <a:ext cx="7080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66250" y="4841875"/>
            <a:ext cx="7080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340600" y="5601335"/>
            <a:ext cx="7080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75420" y="5601335"/>
            <a:ext cx="70802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418830" y="5799455"/>
            <a:ext cx="286385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48060" y="5799455"/>
            <a:ext cx="276860" cy="3581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240" y="1938020"/>
            <a:ext cx="10755630" cy="29813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329055" y="3170555"/>
            <a:ext cx="184213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54125" y="3780790"/>
            <a:ext cx="1842135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79550" y="4308475"/>
            <a:ext cx="3136265" cy="610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795" y="3164205"/>
            <a:ext cx="461772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39815" y="3780155"/>
            <a:ext cx="461772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39815" y="4349750"/>
            <a:ext cx="4617720" cy="528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45565"/>
            <a:ext cx="11553825" cy="48768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48030" y="2635885"/>
            <a:ext cx="173990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29840" y="2663825"/>
            <a:ext cx="173990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74185" y="2635885"/>
            <a:ext cx="152400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30570" y="2663825"/>
            <a:ext cx="1524000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63930" y="3268980"/>
            <a:ext cx="4093210" cy="4762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8030" y="4769485"/>
            <a:ext cx="4093210" cy="579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343525" y="4675505"/>
            <a:ext cx="4402455" cy="673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53415" y="5348605"/>
            <a:ext cx="322135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8030" y="5901690"/>
            <a:ext cx="367093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138045"/>
            <a:ext cx="11087100" cy="25812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51685" y="327660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05705" y="368935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66025" y="368935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54555" y="435483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415155" y="434594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66025" y="4354830"/>
            <a:ext cx="708025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60230" y="4185920"/>
            <a:ext cx="2179320" cy="304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95</cp:revision>
  <dcterms:created xsi:type="dcterms:W3CDTF">2015-09-16T06:44:00Z</dcterms:created>
  <dcterms:modified xsi:type="dcterms:W3CDTF">2026-02-02T12:06:54Z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