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9070" y="1255395"/>
            <a:ext cx="6753225" cy="1524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6110" y="3345180"/>
            <a:ext cx="550545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3155" y="1455420"/>
            <a:ext cx="9829800" cy="5029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21180" y="5305425"/>
            <a:ext cx="165290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65265" y="5305425"/>
            <a:ext cx="165290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71585" y="5305425"/>
            <a:ext cx="165290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771650"/>
            <a:ext cx="11525250" cy="331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4450" y="1466850"/>
            <a:ext cx="9563100" cy="3924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11655" y="2536190"/>
            <a:ext cx="582993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11655" y="3575685"/>
            <a:ext cx="582993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11655" y="4549140"/>
            <a:ext cx="820166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8825" y="1518920"/>
            <a:ext cx="8134350" cy="3819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16175" y="2414270"/>
            <a:ext cx="730567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40610" y="3406775"/>
            <a:ext cx="730567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71445" y="4555490"/>
            <a:ext cx="730567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350645"/>
            <a:ext cx="11458575" cy="539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8470" y="2066925"/>
            <a:ext cx="8734425" cy="2724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28470" y="2066925"/>
            <a:ext cx="636968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28470" y="3037840"/>
            <a:ext cx="636968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50415" y="4124960"/>
            <a:ext cx="811720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311275"/>
            <a:ext cx="11487150" cy="4810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63015" y="3632835"/>
            <a:ext cx="2230120" cy="2578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93135" y="3632835"/>
            <a:ext cx="2966720" cy="2578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49720" y="3830955"/>
            <a:ext cx="2230120" cy="2578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79840" y="3830955"/>
            <a:ext cx="2966720" cy="2578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81120" y="2687955"/>
            <a:ext cx="203200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47200" y="2687955"/>
            <a:ext cx="203200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1434465"/>
            <a:ext cx="11401425" cy="441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328420"/>
            <a:ext cx="10801350" cy="4200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117330" y="2602865"/>
            <a:ext cx="85026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947545"/>
            <a:ext cx="11553825" cy="2962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949190" y="4276090"/>
            <a:ext cx="85026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5235" y="1596390"/>
            <a:ext cx="9448800" cy="417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449705"/>
            <a:ext cx="11449050" cy="444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3050" y="1414145"/>
            <a:ext cx="9105900" cy="4029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52245" y="2508250"/>
            <a:ext cx="519811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05255" y="3566795"/>
            <a:ext cx="519811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63015" y="4729480"/>
            <a:ext cx="691832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240" y="1415415"/>
            <a:ext cx="11534775" cy="438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85</cp:revision>
  <dcterms:created xsi:type="dcterms:W3CDTF">2015-09-16T06:44:00Z</dcterms:created>
  <dcterms:modified xsi:type="dcterms:W3CDTF">2026-02-02T09:44:19Z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