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3" r:id="rId3"/>
    <p:sldId id="358" r:id="rId4"/>
    <p:sldId id="359" r:id="rId5"/>
    <p:sldId id="360" r:id="rId6"/>
    <p:sldId id="361" r:id="rId7"/>
    <p:sldId id="362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7" r:id="rId17"/>
    <p:sldId id="37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451225"/>
            <a:ext cx="58293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814195"/>
            <a:ext cx="953452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080" y="1814195"/>
            <a:ext cx="5158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995" y="2703195"/>
            <a:ext cx="5158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3383280"/>
            <a:ext cx="5158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110" y="4250690"/>
            <a:ext cx="10177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7790"/>
            <a:ext cx="115347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395730"/>
            <a:ext cx="752475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3625" y="1289685"/>
            <a:ext cx="4297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9960" y="2225040"/>
            <a:ext cx="4297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4870" y="3032125"/>
            <a:ext cx="4297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2630" y="3902075"/>
            <a:ext cx="5158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4330" y="4694555"/>
            <a:ext cx="7738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8265"/>
            <a:ext cx="11506200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6095" y="3661410"/>
            <a:ext cx="10280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3560" y="4530725"/>
            <a:ext cx="10280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6095" y="5542280"/>
            <a:ext cx="10280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3255" y="3661410"/>
            <a:ext cx="14719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3730" y="4625340"/>
            <a:ext cx="14719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33255" y="5542280"/>
            <a:ext cx="14719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085975"/>
            <a:ext cx="1035367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6720" y="309499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38605"/>
            <a:ext cx="114109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2223770"/>
            <a:ext cx="8220075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5645" y="2008505"/>
            <a:ext cx="30124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5030" y="2223770"/>
            <a:ext cx="30124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9625" y="2951480"/>
            <a:ext cx="4704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0870" y="3934460"/>
            <a:ext cx="85979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85570"/>
            <a:ext cx="114966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415" y="1454785"/>
            <a:ext cx="1048702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4655" y="2405380"/>
            <a:ext cx="1207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9090" y="4531995"/>
            <a:ext cx="1207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7495" y="5615305"/>
            <a:ext cx="17456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457450"/>
            <a:ext cx="11439525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4610" y="251841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5635" y="345440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605" y="1056005"/>
            <a:ext cx="8810625" cy="559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7700" y="2783205"/>
            <a:ext cx="5943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8175" y="4266565"/>
            <a:ext cx="5943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7700" y="5816600"/>
            <a:ext cx="5943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" y="1200150"/>
            <a:ext cx="11363325" cy="565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1770" y="3935730"/>
            <a:ext cx="3258820" cy="237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3950" y="2461895"/>
            <a:ext cx="28517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9490" y="3680460"/>
            <a:ext cx="3258820" cy="317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860" y="2518410"/>
            <a:ext cx="21628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80870"/>
            <a:ext cx="115252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1609725"/>
            <a:ext cx="65151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9270" y="1497965"/>
            <a:ext cx="4439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23820" y="2480945"/>
            <a:ext cx="4439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3820" y="3482340"/>
            <a:ext cx="4439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3820" y="4455795"/>
            <a:ext cx="72459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09395"/>
            <a:ext cx="115728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2026-02-02T10:29:52Z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