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295" y="3213100"/>
            <a:ext cx="77247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1515745"/>
            <a:ext cx="62007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545590"/>
            <a:ext cx="11515725" cy="4105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41675" y="2892425"/>
            <a:ext cx="62547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6245" y="2911475"/>
            <a:ext cx="62547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6855" y="2892425"/>
            <a:ext cx="62547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1675" y="3375025"/>
            <a:ext cx="62547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6245" y="3872230"/>
            <a:ext cx="62547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40620" y="3838575"/>
            <a:ext cx="62547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28140" y="4335780"/>
            <a:ext cx="143192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31795" y="5250815"/>
            <a:ext cx="62547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14690" y="5297805"/>
            <a:ext cx="86931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023745"/>
            <a:ext cx="1095375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71560" y="1908175"/>
            <a:ext cx="531495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21840" y="2452370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0700" y="2395855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2195" y="3822065"/>
            <a:ext cx="53149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8200" y="3906520"/>
            <a:ext cx="62484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11465" y="3896995"/>
            <a:ext cx="62484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7925" y="4295140"/>
            <a:ext cx="62484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61770"/>
            <a:ext cx="1148715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355" y="2060575"/>
            <a:ext cx="1276350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4260" y="2084070"/>
            <a:ext cx="1485900" cy="1000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7845" y="2017395"/>
            <a:ext cx="1409700" cy="1133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24390" y="1920240"/>
            <a:ext cx="1333500" cy="106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8185" y="4056380"/>
            <a:ext cx="424497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9285" y="4497070"/>
            <a:ext cx="424497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8185" y="4941570"/>
            <a:ext cx="669226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33220"/>
            <a:ext cx="11525250" cy="3590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69260" y="3381375"/>
            <a:ext cx="98171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10735" y="3381375"/>
            <a:ext cx="98171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9510" y="4366260"/>
            <a:ext cx="198437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1415" y="4441190"/>
            <a:ext cx="384048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9510" y="4798060"/>
            <a:ext cx="384048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2026-02-02T09:49:54Z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