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330575"/>
            <a:ext cx="53911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71600"/>
            <a:ext cx="10934700" cy="411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15720" y="3760470"/>
            <a:ext cx="283464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6965" y="4469130"/>
            <a:ext cx="4034790" cy="93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1670" y="3306445"/>
            <a:ext cx="551815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0560" y="3760470"/>
            <a:ext cx="551815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1670" y="4469130"/>
            <a:ext cx="5518150" cy="147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200275"/>
            <a:ext cx="1095375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4705" y="3326130"/>
            <a:ext cx="33261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125" y="4053840"/>
            <a:ext cx="479107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403350"/>
            <a:ext cx="11477625" cy="369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74785" y="1851025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3365" y="2371725"/>
            <a:ext cx="70802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5265" y="2834640"/>
            <a:ext cx="70802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6415" y="2371725"/>
            <a:ext cx="70802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6890" y="2834640"/>
            <a:ext cx="70802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9545" y="2598420"/>
            <a:ext cx="145415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7235" y="3656965"/>
            <a:ext cx="4711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09135" y="4516755"/>
            <a:ext cx="4711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4800" y="4251960"/>
            <a:ext cx="4711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5375" y="4289425"/>
            <a:ext cx="4711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395220"/>
            <a:ext cx="10096500" cy="2066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93695" y="2181860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6545" y="2776855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7975" y="2395220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0335" y="2181860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2870" y="2776855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2775" y="4034155"/>
            <a:ext cx="33020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5020" y="3977640"/>
            <a:ext cx="33020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23125" y="4034155"/>
            <a:ext cx="33020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08285" y="3977640"/>
            <a:ext cx="33020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45285"/>
            <a:ext cx="11544300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59805" y="2294890"/>
            <a:ext cx="49974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7190" y="3872865"/>
            <a:ext cx="49974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09775"/>
            <a:ext cx="10972800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54120" y="2106295"/>
            <a:ext cx="3778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8520" y="3902075"/>
            <a:ext cx="3778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376170"/>
            <a:ext cx="11220450" cy="2105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65985" y="28721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0125" y="376999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7460" y="28721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5875" y="376999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5765" y="298577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01330" y="369697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7260" y="28721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8200" y="369697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896110"/>
            <a:ext cx="11477625" cy="295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6620" y="4573905"/>
            <a:ext cx="253174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20" y="3282950"/>
            <a:ext cx="151447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255" y="3154680"/>
            <a:ext cx="1285875" cy="1457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3192780"/>
            <a:ext cx="1343025" cy="1381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6850" y="3059430"/>
            <a:ext cx="1333500" cy="1514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62780" y="3442970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9295" y="3905885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0950" y="3924935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7940" y="3442970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48010" y="3442970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38485" y="3905885"/>
            <a:ext cx="7080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04975"/>
            <a:ext cx="11525250" cy="3448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3120" y="3816985"/>
            <a:ext cx="16814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4825" y="3712845"/>
            <a:ext cx="16814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400" y="4601210"/>
            <a:ext cx="53193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28470"/>
            <a:ext cx="10982325" cy="3400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9225" y="3505835"/>
            <a:ext cx="246570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9045" y="4129405"/>
            <a:ext cx="4478020" cy="1332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6565" y="3505835"/>
            <a:ext cx="246570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0170" y="3439795"/>
            <a:ext cx="246570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0345" y="4129405"/>
            <a:ext cx="4809490" cy="138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2026-02-02T12:19:05Z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