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1490345"/>
            <a:ext cx="982980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21105"/>
            <a:ext cx="10953750" cy="558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478280"/>
            <a:ext cx="102679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2026-02-02T06:58:40Z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