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59" r:id="rId14"/>
    <p:sldId id="360" r:id="rId15"/>
    <p:sldId id="361" r:id="rId16"/>
    <p:sldId id="362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670" y="3401695"/>
            <a:ext cx="47720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14145"/>
            <a:ext cx="1143000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695450"/>
            <a:ext cx="1036320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1582420"/>
            <a:ext cx="79375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95" y="2650490"/>
            <a:ext cx="79375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910" y="3709035"/>
            <a:ext cx="10848975" cy="175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962150"/>
            <a:ext cx="1151572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242695"/>
            <a:ext cx="1052512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0480" y="977900"/>
            <a:ext cx="40424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9760" y="2017395"/>
            <a:ext cx="40424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105" y="2915285"/>
            <a:ext cx="40424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490" y="3907790"/>
            <a:ext cx="40424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105" y="4822190"/>
            <a:ext cx="54406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33575"/>
            <a:ext cx="1150620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747520"/>
            <a:ext cx="1074420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7860" y="1677035"/>
            <a:ext cx="5810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345" y="2602865"/>
            <a:ext cx="5810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680" y="3548380"/>
            <a:ext cx="7209790" cy="1935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3335" y="4512310"/>
            <a:ext cx="32308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15110"/>
            <a:ext cx="1159192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1434465"/>
            <a:ext cx="1046797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7650" y="1434465"/>
            <a:ext cx="4552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245" y="2303780"/>
            <a:ext cx="4552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30" y="3209925"/>
            <a:ext cx="4552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60" y="4221480"/>
            <a:ext cx="7019290" cy="177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474470"/>
            <a:ext cx="1111567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71975" y="4314190"/>
            <a:ext cx="12179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24350" y="5240020"/>
            <a:ext cx="12179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6505" y="4379595"/>
            <a:ext cx="13881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3495" y="5240020"/>
            <a:ext cx="13881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2638425"/>
            <a:ext cx="10020300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6030" y="2536825"/>
            <a:ext cx="1765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3790" y="3548380"/>
            <a:ext cx="1765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5470" y="2536825"/>
            <a:ext cx="1765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3410" y="3548380"/>
            <a:ext cx="1765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56995"/>
            <a:ext cx="112299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5850" y="2413635"/>
            <a:ext cx="30607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6225" y="3377565"/>
            <a:ext cx="3050540" cy="2559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4600" y="3377565"/>
            <a:ext cx="3050540" cy="2559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74860" y="2413635"/>
            <a:ext cx="2191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966595"/>
            <a:ext cx="1020127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5045" y="2669540"/>
            <a:ext cx="3258185" cy="2512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77210" y="1966595"/>
            <a:ext cx="25971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5480" y="2651125"/>
            <a:ext cx="3258185" cy="2512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7645" y="1948180"/>
            <a:ext cx="25971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75740"/>
            <a:ext cx="1136332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211580"/>
            <a:ext cx="11410950" cy="5600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2625" y="2149475"/>
            <a:ext cx="17932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6655" y="2113915"/>
            <a:ext cx="45065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3395" y="4020820"/>
            <a:ext cx="17932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7425" y="3985260"/>
            <a:ext cx="45065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6880" y="6002020"/>
            <a:ext cx="22371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0910" y="5966460"/>
            <a:ext cx="63861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85645"/>
            <a:ext cx="1154430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423670"/>
            <a:ext cx="1038225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6045" y="1166495"/>
            <a:ext cx="46291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000" y="1969770"/>
            <a:ext cx="46291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5" y="2905760"/>
            <a:ext cx="46291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75" y="3898265"/>
            <a:ext cx="10631170" cy="187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2026-02-02T10:13:42Z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