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1210945"/>
            <a:ext cx="5419725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240" y="3255645"/>
            <a:ext cx="58007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180" y="1882140"/>
            <a:ext cx="9820275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7340" y="1245235"/>
            <a:ext cx="884872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2989580"/>
            <a:ext cx="1247775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3160" y="1471295"/>
            <a:ext cx="97536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2324100"/>
            <a:ext cx="895350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2026-02-02T04:56:26Z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