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84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583180"/>
            <a:ext cx="745807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47470"/>
            <a:ext cx="1103947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4915" y="2226310"/>
            <a:ext cx="261683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1179" y="4712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7854" y="5203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7689" y="4712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1334" y="5203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0219" y="4712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00379" y="5203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63999" y="4608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89069" y="51084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55894" y="4608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38114" y="5113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23989" y="4608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96049" y="5113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24025"/>
            <a:ext cx="1157287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0460" y="3540125"/>
            <a:ext cx="255968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4305" y="4351020"/>
            <a:ext cx="52247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14170"/>
            <a:ext cx="109632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345" y="3880485"/>
            <a:ext cx="28816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5730" y="4591685"/>
            <a:ext cx="504571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7595" y="2306320"/>
            <a:ext cx="1609725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33510" y="2306320"/>
            <a:ext cx="93408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0025" y="4021455"/>
            <a:ext cx="110426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36040"/>
            <a:ext cx="1086802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6365" y="3273425"/>
            <a:ext cx="28816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9375" y="4001135"/>
            <a:ext cx="76727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490" y="5287010"/>
            <a:ext cx="76727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450" y="6018530"/>
            <a:ext cx="76727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21130"/>
            <a:ext cx="10896600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3533775"/>
            <a:ext cx="28816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67155" y="4261485"/>
            <a:ext cx="36468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0535" y="3406140"/>
            <a:ext cx="4723765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4525" y="4422140"/>
            <a:ext cx="28816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7810" y="5216525"/>
            <a:ext cx="5149215" cy="114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957070"/>
            <a:ext cx="110013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3729355"/>
            <a:ext cx="28816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7775" y="3710940"/>
            <a:ext cx="28816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20" y="4448175"/>
            <a:ext cx="28816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66545"/>
            <a:ext cx="11677650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175" y="3813810"/>
            <a:ext cx="11755755" cy="2040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05560"/>
            <a:ext cx="11506200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28030" y="2614295"/>
            <a:ext cx="51943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8140" y="3321685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5605" y="3917315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2990" y="3596005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5300" y="3633470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1375" y="3917315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6940" y="3322320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46215" y="4787265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36690" y="5326380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78940" y="5675630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5930" y="6242685"/>
            <a:ext cx="5194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21435"/>
            <a:ext cx="110109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2009140"/>
            <a:ext cx="5238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775" y="2046605"/>
            <a:ext cx="5238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2095" y="2009140"/>
            <a:ext cx="52387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2963545"/>
            <a:ext cx="52387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775" y="2963545"/>
            <a:ext cx="523875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240" y="2963545"/>
            <a:ext cx="523875" cy="609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58795" y="3927475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25920" y="3573145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17030" y="4215765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36285" y="4537075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13095" y="5151755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98485" y="5142230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36585" y="4537075"/>
            <a:ext cx="51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99870"/>
            <a:ext cx="10982325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9235" y="2046605"/>
            <a:ext cx="4146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44185" y="2122170"/>
            <a:ext cx="4146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2650" y="2046605"/>
            <a:ext cx="4146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7875" y="3055620"/>
            <a:ext cx="4146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0140" y="3055620"/>
            <a:ext cx="4146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9410" y="3055620"/>
            <a:ext cx="4146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34200" y="3801745"/>
            <a:ext cx="147320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58265" y="4611370"/>
            <a:ext cx="88773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57470" y="4611370"/>
            <a:ext cx="129349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905000"/>
            <a:ext cx="11077575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2745740"/>
            <a:ext cx="103822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9785" y="3983990"/>
            <a:ext cx="8877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5350" y="4617085"/>
            <a:ext cx="8877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91285"/>
            <a:ext cx="115633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91740" y="2160270"/>
            <a:ext cx="74612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6935" y="4570095"/>
            <a:ext cx="66167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87475"/>
            <a:ext cx="1097280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5729" y="18763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99154" y="4125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04950"/>
            <a:ext cx="109537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26000" y="2433955"/>
            <a:ext cx="4997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8700" y="4248785"/>
            <a:ext cx="4997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0645"/>
            <a:ext cx="11591925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1380" y="1999615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9795" y="2812415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4775" y="194310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7605" y="2812415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7560" y="205740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4825" y="2812415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67745" y="194310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77270" y="2812415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4505" y="604393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8225" y="604393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84775" y="604393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28180" y="604393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42375" y="604393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713720" y="6043930"/>
            <a:ext cx="5473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92730" y="6223000"/>
            <a:ext cx="29464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270625" y="6241415"/>
            <a:ext cx="29464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86620" y="6223000"/>
            <a:ext cx="29464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2026-02-02T04:02:01Z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