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5390" y="1261110"/>
            <a:ext cx="6781800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3314700"/>
            <a:ext cx="72580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2061845"/>
            <a:ext cx="9010650" cy="2733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90675" y="2061845"/>
            <a:ext cx="4875530" cy="1276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77010" y="3611880"/>
            <a:ext cx="9124315" cy="1276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95425"/>
            <a:ext cx="1144905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557020"/>
            <a:ext cx="11163300" cy="3743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1220" y="2559050"/>
            <a:ext cx="3646805" cy="1410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8550" y="4203700"/>
            <a:ext cx="8522970" cy="1410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47165"/>
            <a:ext cx="11430000" cy="4638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3415" y="3343910"/>
            <a:ext cx="3562350" cy="1353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6130" y="4874895"/>
            <a:ext cx="9940925" cy="1353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83665"/>
            <a:ext cx="11534775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8825" y="1547495"/>
            <a:ext cx="8134350" cy="3762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28825" y="1652270"/>
            <a:ext cx="3637280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6565" y="3154680"/>
            <a:ext cx="3637280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7220" y="4525010"/>
            <a:ext cx="7473315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3690" y="1388745"/>
            <a:ext cx="860107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8415" y="1310640"/>
            <a:ext cx="919162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360" y="2638425"/>
            <a:ext cx="9344025" cy="4152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58720" y="1310640"/>
            <a:ext cx="708025" cy="54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1095" y="2037080"/>
            <a:ext cx="708025" cy="54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5600" y="2088515"/>
            <a:ext cx="708025" cy="54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30215" y="1238885"/>
            <a:ext cx="708025" cy="681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35670" y="1310640"/>
            <a:ext cx="708025" cy="54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78520" y="2088515"/>
            <a:ext cx="708025" cy="54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76525" y="5514975"/>
            <a:ext cx="708025" cy="54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28900" y="6241415"/>
            <a:ext cx="708025" cy="54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77840" y="5514975"/>
            <a:ext cx="708025" cy="54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30215" y="6241415"/>
            <a:ext cx="708025" cy="54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05850" y="5514975"/>
            <a:ext cx="708025" cy="54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658225" y="6241415"/>
            <a:ext cx="708025" cy="54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" y="1271905"/>
            <a:ext cx="11458575" cy="55327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61120" y="2521585"/>
            <a:ext cx="708025" cy="729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58720" y="4062730"/>
            <a:ext cx="708025" cy="729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3475" y="4194810"/>
            <a:ext cx="708025" cy="729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0815" y="5452110"/>
            <a:ext cx="708025" cy="1352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80185"/>
            <a:ext cx="11468100" cy="4657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02725" y="1737360"/>
            <a:ext cx="708025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03830" y="3409950"/>
            <a:ext cx="708025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4030" y="3429000"/>
            <a:ext cx="708025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2320" y="4629150"/>
            <a:ext cx="708025" cy="1570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0420" y="1409700"/>
            <a:ext cx="8010525" cy="4038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10785" y="2437130"/>
            <a:ext cx="708025" cy="57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06645" y="4100830"/>
            <a:ext cx="708025" cy="57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214120"/>
            <a:ext cx="10706100" cy="4429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11015" y="2540635"/>
            <a:ext cx="708025" cy="136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82580" y="2587625"/>
            <a:ext cx="708025" cy="136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7825" y="4166235"/>
            <a:ext cx="708025" cy="136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7035" y="4147185"/>
            <a:ext cx="708025" cy="136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220" y="1964055"/>
            <a:ext cx="9686925" cy="1847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97985" y="1964055"/>
            <a:ext cx="708025" cy="207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887585" y="1964055"/>
            <a:ext cx="708025" cy="207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" y="1337310"/>
            <a:ext cx="11487150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95</cp:revision>
  <dcterms:created xsi:type="dcterms:W3CDTF">2015-09-16T06:44:00Z</dcterms:created>
  <dcterms:modified xsi:type="dcterms:W3CDTF">2026-02-02T12:09:27Z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