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71" r:id="rId10"/>
    <p:sldId id="364" r:id="rId11"/>
    <p:sldId id="365" r:id="rId12"/>
    <p:sldId id="366" r:id="rId13"/>
    <p:sldId id="367" r:id="rId14"/>
    <p:sldId id="368" r:id="rId15"/>
    <p:sldId id="369" r:id="rId16"/>
    <p:sldId id="370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6630" y="1288415"/>
            <a:ext cx="6886575" cy="1524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1530" y="3183255"/>
            <a:ext cx="467677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209675"/>
            <a:ext cx="11439525" cy="504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5345" y="3429000"/>
            <a:ext cx="5276850" cy="2828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75015" y="5419725"/>
            <a:ext cx="584200" cy="837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823720"/>
            <a:ext cx="11525250" cy="3209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4875" y="1838325"/>
            <a:ext cx="10382250" cy="3181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0740" y="1720215"/>
            <a:ext cx="10391775" cy="3990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40740" y="4020820"/>
            <a:ext cx="10877550" cy="2154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371600"/>
            <a:ext cx="11563350" cy="479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5195" y="1621155"/>
            <a:ext cx="7800975" cy="486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195" y="1668780"/>
            <a:ext cx="7896225" cy="481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095" y="1466850"/>
            <a:ext cx="10163175" cy="3924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260" y="1306195"/>
            <a:ext cx="10334625" cy="346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640" y="4773295"/>
            <a:ext cx="10858500" cy="1866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890" y="1306195"/>
            <a:ext cx="3713480" cy="3448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7495" y="1156970"/>
            <a:ext cx="4229100" cy="3486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61200" y="5854065"/>
            <a:ext cx="735965" cy="915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845" y="1393825"/>
            <a:ext cx="11115675" cy="439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4625" y="3508375"/>
            <a:ext cx="5238750" cy="2276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1065" y="2414905"/>
            <a:ext cx="4267200" cy="327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2514600"/>
            <a:ext cx="10801350" cy="1828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75740" y="3548380"/>
            <a:ext cx="1767205" cy="1123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528445"/>
            <a:ext cx="11525250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2328545"/>
            <a:ext cx="4438650" cy="3981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7875" y="2642870"/>
            <a:ext cx="6000750" cy="3667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7890" y="1305560"/>
            <a:ext cx="9972675" cy="499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9340" y="2278380"/>
            <a:ext cx="6353175" cy="4095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2050" y="1177925"/>
            <a:ext cx="9477375" cy="553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1765" y="1958975"/>
            <a:ext cx="8086725" cy="475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309370"/>
            <a:ext cx="11430000" cy="54571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5450" y="2423160"/>
            <a:ext cx="7962900" cy="434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95</cp:revision>
  <dcterms:created xsi:type="dcterms:W3CDTF">2015-09-16T06:44:00Z</dcterms:created>
  <dcterms:modified xsi:type="dcterms:W3CDTF">2026-02-02T11:26:26Z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