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63" r:id="rId5"/>
    <p:sldId id="359" r:id="rId6"/>
    <p:sldId id="360" r:id="rId7"/>
    <p:sldId id="361" r:id="rId8"/>
    <p:sldId id="364" r:id="rId9"/>
    <p:sldId id="381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6630" y="1288415"/>
            <a:ext cx="688657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3095" y="3420110"/>
            <a:ext cx="56769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2490470"/>
            <a:ext cx="10848975" cy="1876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24940" y="3693795"/>
            <a:ext cx="80772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27785"/>
            <a:ext cx="11468100" cy="54717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975" y="2932430"/>
            <a:ext cx="832485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65885"/>
            <a:ext cx="11439525" cy="4514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897380" y="5064125"/>
            <a:ext cx="1894205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06895" y="5064125"/>
            <a:ext cx="1894205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1981200"/>
            <a:ext cx="8591550" cy="2895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549525" y="4128135"/>
            <a:ext cx="1620520" cy="823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42250" y="4260215"/>
            <a:ext cx="1620520" cy="823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54785"/>
            <a:ext cx="11639550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709420"/>
            <a:ext cx="10429875" cy="3438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80745" y="3438525"/>
            <a:ext cx="10429875" cy="2166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58570"/>
            <a:ext cx="11563350" cy="549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657350"/>
            <a:ext cx="102679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020" y="1731645"/>
            <a:ext cx="1018159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2009775"/>
            <a:ext cx="1013460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928495"/>
            <a:ext cx="11468100" cy="3000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388860" y="1928495"/>
            <a:ext cx="80772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995170"/>
            <a:ext cx="11487150" cy="2867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298315" y="3091815"/>
            <a:ext cx="80772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985645"/>
            <a:ext cx="11553825" cy="2886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600565" y="4092575"/>
            <a:ext cx="80772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357630"/>
            <a:ext cx="1082040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809750"/>
            <a:ext cx="114300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1447800"/>
            <a:ext cx="7315200" cy="3962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267700" y="4603115"/>
            <a:ext cx="80772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730" y="1273810"/>
            <a:ext cx="1105852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195" y="1935480"/>
            <a:ext cx="3940810" cy="384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7430" y="1935480"/>
            <a:ext cx="164782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94</cp:revision>
  <dcterms:created xsi:type="dcterms:W3CDTF">2015-09-16T06:44:00Z</dcterms:created>
  <dcterms:modified xsi:type="dcterms:W3CDTF">2026-02-02T11:28:48Z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