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56" r:id="rId3"/>
    <p:sldId id="357" r:id="rId4"/>
    <p:sldId id="358" r:id="rId5"/>
    <p:sldId id="359" r:id="rId6"/>
    <p:sldId id="360" r:id="rId7"/>
    <p:sldId id="361" r:id="rId8"/>
    <p:sldId id="363" r:id="rId9"/>
    <p:sldId id="364" r:id="rId10"/>
    <p:sldId id="365" r:id="rId11"/>
    <p:sldId id="366" r:id="rId12"/>
    <p:sldId id="367" r:id="rId13"/>
    <p:sldId id="362" r:id="rId14"/>
    <p:sldId id="368" r:id="rId15"/>
    <p:sldId id="369" r:id="rId16"/>
    <p:sldId id="370" r:id="rId17"/>
    <p:sldId id="371" r:id="rId1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885" y="1265555"/>
            <a:ext cx="6800850" cy="1485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9475" y="3302635"/>
            <a:ext cx="5353050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19275" y="1709420"/>
            <a:ext cx="8553450" cy="3438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000250" y="1525905"/>
            <a:ext cx="555498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61135" y="2632075"/>
            <a:ext cx="555498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18285" y="3615055"/>
            <a:ext cx="555498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61135" y="4355465"/>
            <a:ext cx="958977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650" y="2400300"/>
            <a:ext cx="11696700" cy="2057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0650" y="1466850"/>
            <a:ext cx="9410700" cy="4752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3925" y="4820920"/>
            <a:ext cx="400050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533525"/>
            <a:ext cx="11553825" cy="3790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060825" y="2452370"/>
            <a:ext cx="82042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930" y="1123315"/>
            <a:ext cx="11534775" cy="5438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28675" y="4002405"/>
            <a:ext cx="594296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43585" y="4900295"/>
            <a:ext cx="594296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3585" y="5769610"/>
            <a:ext cx="1096137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524000"/>
            <a:ext cx="11553825" cy="381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76400" y="1547495"/>
            <a:ext cx="8839200" cy="3762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323580" y="2519045"/>
            <a:ext cx="82042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399145" y="3587115"/>
            <a:ext cx="82042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351280"/>
            <a:ext cx="11591925" cy="4848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665345" y="5267960"/>
            <a:ext cx="68834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480820"/>
            <a:ext cx="11591925" cy="3895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265795" y="1374140"/>
            <a:ext cx="173736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127625" y="2357120"/>
            <a:ext cx="173736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70395" y="4511675"/>
            <a:ext cx="173736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2280920"/>
            <a:ext cx="11430000" cy="2295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928110" y="3783965"/>
            <a:ext cx="68834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9525" y="1478280"/>
            <a:ext cx="9496425" cy="5133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444105" y="3756025"/>
            <a:ext cx="389128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321550" y="4880610"/>
            <a:ext cx="389128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65035" y="5910580"/>
            <a:ext cx="389128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2025" y="1471295"/>
            <a:ext cx="10267950" cy="3914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810375" y="2546350"/>
            <a:ext cx="456374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666230" y="3576955"/>
            <a:ext cx="456374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53200" y="4593590"/>
            <a:ext cx="456374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050" y="1409700"/>
            <a:ext cx="11391900" cy="4038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6555" y="1252855"/>
            <a:ext cx="11439525" cy="3810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0305" y="5062855"/>
            <a:ext cx="6705600" cy="1552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70305" y="5062855"/>
            <a:ext cx="701992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2825" y="6054725"/>
            <a:ext cx="701992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5445" y="1576070"/>
            <a:ext cx="11420475" cy="3705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91</cp:revision>
  <dcterms:created xsi:type="dcterms:W3CDTF">2015-09-16T06:44:00Z</dcterms:created>
  <dcterms:modified xsi:type="dcterms:W3CDTF">2026-02-02T10:17:54Z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