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70" y="3319780"/>
            <a:ext cx="61436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159510"/>
            <a:ext cx="1011555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" y="2197735"/>
            <a:ext cx="12096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1106170"/>
            <a:ext cx="86010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14830"/>
            <a:ext cx="9239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609090"/>
            <a:ext cx="85629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