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2451735"/>
            <a:ext cx="105918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47825"/>
            <a:ext cx="115633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130" y="2277745"/>
            <a:ext cx="999172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51280"/>
            <a:ext cx="1156335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00250" y="3372485"/>
            <a:ext cx="1671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72760" y="3372485"/>
            <a:ext cx="1671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6040" y="3402965"/>
            <a:ext cx="1671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0250" y="5198745"/>
            <a:ext cx="1671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8505" y="5198745"/>
            <a:ext cx="1671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56040" y="5198745"/>
            <a:ext cx="1671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66215"/>
            <a:ext cx="11582400" cy="5210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5865" y="3230880"/>
            <a:ext cx="35718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7585" y="3788410"/>
            <a:ext cx="35718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0300" y="4289425"/>
            <a:ext cx="51314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585" y="5338445"/>
            <a:ext cx="51314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585" y="5848985"/>
            <a:ext cx="62649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28775"/>
            <a:ext cx="109442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160" y="3341370"/>
            <a:ext cx="4829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570" y="3785870"/>
            <a:ext cx="4829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570" y="4343400"/>
            <a:ext cx="30245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4590" y="4305935"/>
            <a:ext cx="30245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880" y="4832985"/>
            <a:ext cx="57842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28420"/>
            <a:ext cx="1090612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040" y="4588510"/>
            <a:ext cx="10720070" cy="940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38275"/>
            <a:ext cx="1086802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4585" y="1958340"/>
            <a:ext cx="5372100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71665" y="4523105"/>
            <a:ext cx="5753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7265" y="4617720"/>
            <a:ext cx="5753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5105" y="4523105"/>
            <a:ext cx="5753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290320"/>
            <a:ext cx="10591800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45915" y="1290320"/>
            <a:ext cx="72466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4305" y="1818005"/>
            <a:ext cx="2465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8915" y="2840990"/>
            <a:ext cx="5657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9345" y="2925445"/>
            <a:ext cx="5657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36530" y="2840990"/>
            <a:ext cx="5657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23590" y="3387725"/>
            <a:ext cx="5657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97345" y="3387725"/>
            <a:ext cx="5657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51380" y="3964305"/>
            <a:ext cx="5657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12790" y="4559935"/>
            <a:ext cx="5657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14970" y="4598035"/>
            <a:ext cx="5657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3" grpId="1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550670"/>
            <a:ext cx="11591925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82365" y="2859405"/>
            <a:ext cx="85045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44255" y="1678305"/>
            <a:ext cx="61341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905" y="4967605"/>
            <a:ext cx="23615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6060" y="4986655"/>
            <a:ext cx="23615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2740" y="5043805"/>
            <a:ext cx="343789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0355" y="5458460"/>
            <a:ext cx="343789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42720"/>
            <a:ext cx="11582400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97505" y="2122170"/>
            <a:ext cx="8026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22010" y="2103120"/>
            <a:ext cx="8026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2440" y="2122170"/>
            <a:ext cx="8026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2725" y="2632710"/>
            <a:ext cx="175641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3970" y="3341370"/>
            <a:ext cx="8026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38950" y="3202940"/>
            <a:ext cx="8026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31525" y="3202305"/>
            <a:ext cx="8026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36390" y="3794125"/>
            <a:ext cx="8026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53780" y="3794125"/>
            <a:ext cx="8026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46860" y="4408170"/>
            <a:ext cx="8026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14215" y="4961890"/>
            <a:ext cx="8026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65080" y="4961890"/>
            <a:ext cx="8026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185" y="1503045"/>
            <a:ext cx="1089660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0515" y="1384935"/>
            <a:ext cx="53784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58070" y="1337945"/>
            <a:ext cx="53784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0515" y="1923415"/>
            <a:ext cx="53784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0225" y="1998980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1275" y="2566035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8870" y="3076575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73315" y="3159760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16465" y="3076575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0725" y="3698240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40775" y="3698240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68320" y="4236720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0175" y="4860925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17005" y="4907915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50515" y="5399405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740775" y="5446395"/>
            <a:ext cx="6794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514475"/>
            <a:ext cx="109537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24455" y="2065655"/>
            <a:ext cx="55626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0345" y="3169285"/>
            <a:ext cx="55626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0715" y="3169285"/>
            <a:ext cx="55626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8095" y="4360545"/>
            <a:ext cx="55626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1685" y="4265930"/>
            <a:ext cx="55626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15690" y="4824095"/>
            <a:ext cx="55626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30520" y="4879975"/>
            <a:ext cx="55626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309495"/>
            <a:ext cx="10906125" cy="2238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23890" y="4088130"/>
            <a:ext cx="96329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85595"/>
            <a:ext cx="1154430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27015" y="2329815"/>
            <a:ext cx="48069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055" y="1374140"/>
            <a:ext cx="10906125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6685" y="1186815"/>
            <a:ext cx="4806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5075" y="4939030"/>
            <a:ext cx="4806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023745"/>
            <a:ext cx="1087755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6364" y="1948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32169" y="37908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" y="1325880"/>
            <a:ext cx="108775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70" y="4945380"/>
            <a:ext cx="10915650" cy="172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88129" y="1904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1064" y="5609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2026-02-02T03:14:20Z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