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56" r:id="rId3"/>
    <p:sldId id="357" r:id="rId4"/>
    <p:sldId id="358" r:id="rId5"/>
    <p:sldId id="359" r:id="rId6"/>
    <p:sldId id="360" r:id="rId7"/>
    <p:sldId id="361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885" y="1265555"/>
            <a:ext cx="6800850" cy="1485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705" y="3213735"/>
            <a:ext cx="827722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699895"/>
            <a:ext cx="11344275" cy="3457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25395" y="4618990"/>
            <a:ext cx="87122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876425"/>
            <a:ext cx="11420475" cy="3105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80745" y="3558540"/>
            <a:ext cx="343154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5180" y="4172585"/>
            <a:ext cx="3431540" cy="4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0745" y="4653915"/>
            <a:ext cx="4130675" cy="4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909445"/>
            <a:ext cx="11468100" cy="3038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15340" y="3455035"/>
            <a:ext cx="6758940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8190" y="4126230"/>
            <a:ext cx="6758940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5340" y="4683760"/>
            <a:ext cx="6758940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105025"/>
            <a:ext cx="11544300" cy="2647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2625" y="3159760"/>
            <a:ext cx="242125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28670" y="3159760"/>
            <a:ext cx="242125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4230" y="3783965"/>
            <a:ext cx="242125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7415" y="4318000"/>
            <a:ext cx="554863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019300"/>
            <a:ext cx="11582400" cy="2819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2805" y="4012565"/>
            <a:ext cx="1684020" cy="36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12745" y="3965575"/>
            <a:ext cx="1684020" cy="36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2805" y="4599305"/>
            <a:ext cx="3384550" cy="36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87</cp:revision>
  <dcterms:created xsi:type="dcterms:W3CDTF">2015-09-16T06:44:00Z</dcterms:created>
  <dcterms:modified xsi:type="dcterms:W3CDTF">2026-02-02T09:55:53Z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