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240" y="3430905"/>
            <a:ext cx="53721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393825"/>
            <a:ext cx="98488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" y="1253490"/>
            <a:ext cx="114395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1296670"/>
            <a:ext cx="1015365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2026-02-02T08:48:37Z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